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85" r:id="rId2"/>
    <p:sldId id="410" r:id="rId3"/>
    <p:sldId id="433" r:id="rId4"/>
    <p:sldId id="434" r:id="rId5"/>
    <p:sldId id="435" r:id="rId6"/>
    <p:sldId id="451" r:id="rId7"/>
    <p:sldId id="452" r:id="rId8"/>
    <p:sldId id="453" r:id="rId9"/>
    <p:sldId id="439" r:id="rId10"/>
    <p:sldId id="372" r:id="rId11"/>
    <p:sldId id="436" r:id="rId12"/>
    <p:sldId id="437" r:id="rId13"/>
    <p:sldId id="438" r:id="rId14"/>
    <p:sldId id="440" r:id="rId15"/>
    <p:sldId id="442" r:id="rId16"/>
    <p:sldId id="441" r:id="rId17"/>
    <p:sldId id="443" r:id="rId18"/>
    <p:sldId id="444" r:id="rId19"/>
    <p:sldId id="445" r:id="rId20"/>
    <p:sldId id="446" r:id="rId21"/>
    <p:sldId id="447" r:id="rId22"/>
    <p:sldId id="448" r:id="rId23"/>
    <p:sldId id="449" r:id="rId24"/>
    <p:sldId id="450" r:id="rId25"/>
    <p:sldId id="432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AA6194-307B-49D0-8C72-F2DCEA8835C1}" v="23" dt="2022-01-31T17:34:31.9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43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OU LEI" userId="03ec4e8a14db997c" providerId="LiveId" clId="{B22C500B-2C80-4EA1-8FF4-961EE2AA3DF3}"/>
    <pc:docChg chg="modSld">
      <pc:chgData name="ZHOU LEI" userId="03ec4e8a14db997c" providerId="LiveId" clId="{B22C500B-2C80-4EA1-8FF4-961EE2AA3DF3}" dt="2022-01-14T03:49:23.982" v="9" actId="14100"/>
      <pc:docMkLst>
        <pc:docMk/>
      </pc:docMkLst>
      <pc:sldChg chg="modSp mod">
        <pc:chgData name="ZHOU LEI" userId="03ec4e8a14db997c" providerId="LiveId" clId="{B22C500B-2C80-4EA1-8FF4-961EE2AA3DF3}" dt="2022-01-13T07:32:19.149" v="2" actId="1076"/>
        <pc:sldMkLst>
          <pc:docMk/>
          <pc:sldMk cId="1455488487" sldId="410"/>
        </pc:sldMkLst>
        <pc:picChg chg="mod">
          <ac:chgData name="ZHOU LEI" userId="03ec4e8a14db997c" providerId="LiveId" clId="{B22C500B-2C80-4EA1-8FF4-961EE2AA3DF3}" dt="2022-01-13T07:32:19.149" v="2" actId="1076"/>
          <ac:picMkLst>
            <pc:docMk/>
            <pc:sldMk cId="1455488487" sldId="410"/>
            <ac:picMk id="4" creationId="{12154643-8B43-4A20-B621-AC85BE9B48B9}"/>
          </ac:picMkLst>
        </pc:picChg>
      </pc:sldChg>
      <pc:sldChg chg="modSp mod">
        <pc:chgData name="ZHOU LEI" userId="03ec4e8a14db997c" providerId="LiveId" clId="{B22C500B-2C80-4EA1-8FF4-961EE2AA3DF3}" dt="2022-01-13T07:33:04.694" v="5" actId="1076"/>
        <pc:sldMkLst>
          <pc:docMk/>
          <pc:sldMk cId="2708099109" sldId="436"/>
        </pc:sldMkLst>
        <pc:picChg chg="mod">
          <ac:chgData name="ZHOU LEI" userId="03ec4e8a14db997c" providerId="LiveId" clId="{B22C500B-2C80-4EA1-8FF4-961EE2AA3DF3}" dt="2022-01-13T07:33:04.694" v="5" actId="1076"/>
          <ac:picMkLst>
            <pc:docMk/>
            <pc:sldMk cId="2708099109" sldId="436"/>
            <ac:picMk id="4" creationId="{755CCA26-C108-481B-B79B-5F80A2C313E5}"/>
          </ac:picMkLst>
        </pc:picChg>
      </pc:sldChg>
      <pc:sldChg chg="modSp mod">
        <pc:chgData name="ZHOU LEI" userId="03ec4e8a14db997c" providerId="LiveId" clId="{B22C500B-2C80-4EA1-8FF4-961EE2AA3DF3}" dt="2022-01-13T07:33:40.568" v="7" actId="1076"/>
        <pc:sldMkLst>
          <pc:docMk/>
          <pc:sldMk cId="169178258" sldId="437"/>
        </pc:sldMkLst>
        <pc:picChg chg="mod">
          <ac:chgData name="ZHOU LEI" userId="03ec4e8a14db997c" providerId="LiveId" clId="{B22C500B-2C80-4EA1-8FF4-961EE2AA3DF3}" dt="2022-01-13T07:33:40.568" v="7" actId="1076"/>
          <ac:picMkLst>
            <pc:docMk/>
            <pc:sldMk cId="169178258" sldId="437"/>
            <ac:picMk id="3" creationId="{3A25CEA4-15B4-4E25-90B5-73B074FF8A09}"/>
          </ac:picMkLst>
        </pc:picChg>
      </pc:sldChg>
      <pc:sldChg chg="modSp mod">
        <pc:chgData name="ZHOU LEI" userId="03ec4e8a14db997c" providerId="LiveId" clId="{B22C500B-2C80-4EA1-8FF4-961EE2AA3DF3}" dt="2022-01-14T03:49:23.982" v="9" actId="14100"/>
        <pc:sldMkLst>
          <pc:docMk/>
          <pc:sldMk cId="1468216228" sldId="450"/>
        </pc:sldMkLst>
        <pc:spChg chg="mod">
          <ac:chgData name="ZHOU LEI" userId="03ec4e8a14db997c" providerId="LiveId" clId="{B22C500B-2C80-4EA1-8FF4-961EE2AA3DF3}" dt="2022-01-14T03:49:23.982" v="9" actId="14100"/>
          <ac:spMkLst>
            <pc:docMk/>
            <pc:sldMk cId="1468216228" sldId="450"/>
            <ac:spMk id="9" creationId="{AD0AB4CA-9F15-4EDD-9EC0-506012A72C20}"/>
          </ac:spMkLst>
        </pc:spChg>
      </pc:sldChg>
    </pc:docChg>
  </pc:docChgLst>
  <pc:docChgLst>
    <pc:chgData name="ZHOU LEI" userId="03ec4e8a14db997c" providerId="LiveId" clId="{4BE2CD1B-56A7-4014-9461-BBA591472ABF}"/>
    <pc:docChg chg="undo custSel addSld delSld modSld sldOrd">
      <pc:chgData name="ZHOU LEI" userId="03ec4e8a14db997c" providerId="LiveId" clId="{4BE2CD1B-56A7-4014-9461-BBA591472ABF}" dt="2022-01-09T02:50:26.473" v="279" actId="20577"/>
      <pc:docMkLst>
        <pc:docMk/>
      </pc:docMkLst>
      <pc:sldChg chg="modSp mod">
        <pc:chgData name="ZHOU LEI" userId="03ec4e8a14db997c" providerId="LiveId" clId="{4BE2CD1B-56A7-4014-9461-BBA591472ABF}" dt="2022-01-08T13:17:37.248" v="12"/>
        <pc:sldMkLst>
          <pc:docMk/>
          <pc:sldMk cId="3883858322" sldId="285"/>
        </pc:sldMkLst>
        <pc:spChg chg="mod">
          <ac:chgData name="ZHOU LEI" userId="03ec4e8a14db997c" providerId="LiveId" clId="{4BE2CD1B-56A7-4014-9461-BBA591472ABF}" dt="2022-01-08T13:17:37.248" v="12"/>
          <ac:spMkLst>
            <pc:docMk/>
            <pc:sldMk cId="3883858322" sldId="285"/>
            <ac:spMk id="7" creationId="{10E54BA4-869A-441A-8438-AFB5A5138896}"/>
          </ac:spMkLst>
        </pc:spChg>
      </pc:sldChg>
      <pc:sldChg chg="del">
        <pc:chgData name="ZHOU LEI" userId="03ec4e8a14db997c" providerId="LiveId" clId="{4BE2CD1B-56A7-4014-9461-BBA591472ABF}" dt="2022-01-08T13:18:01.913" v="13" actId="47"/>
        <pc:sldMkLst>
          <pc:docMk/>
          <pc:sldMk cId="2985926940" sldId="373"/>
        </pc:sldMkLst>
      </pc:sldChg>
      <pc:sldChg chg="addSp delSp modSp mod">
        <pc:chgData name="ZHOU LEI" userId="03ec4e8a14db997c" providerId="LiveId" clId="{4BE2CD1B-56A7-4014-9461-BBA591472ABF}" dt="2022-01-08T13:18:33.993" v="26" actId="1076"/>
        <pc:sldMkLst>
          <pc:docMk/>
          <pc:sldMk cId="1455488487" sldId="410"/>
        </pc:sldMkLst>
        <pc:spChg chg="mod">
          <ac:chgData name="ZHOU LEI" userId="03ec4e8a14db997c" providerId="LiveId" clId="{4BE2CD1B-56A7-4014-9461-BBA591472ABF}" dt="2022-01-08T13:18:07.984" v="20"/>
          <ac:spMkLst>
            <pc:docMk/>
            <pc:sldMk cId="1455488487" sldId="410"/>
            <ac:spMk id="7" creationId="{AD52046F-2318-44C2-85BB-5F52D9E9DA05}"/>
          </ac:spMkLst>
        </pc:spChg>
        <pc:picChg chg="del">
          <ac:chgData name="ZHOU LEI" userId="03ec4e8a14db997c" providerId="LiveId" clId="{4BE2CD1B-56A7-4014-9461-BBA591472ABF}" dt="2022-01-08T13:18:10.242" v="21" actId="478"/>
          <ac:picMkLst>
            <pc:docMk/>
            <pc:sldMk cId="1455488487" sldId="410"/>
            <ac:picMk id="3" creationId="{904EC514-9828-4365-A2A7-304260C35ABF}"/>
          </ac:picMkLst>
        </pc:picChg>
        <pc:picChg chg="add mod">
          <ac:chgData name="ZHOU LEI" userId="03ec4e8a14db997c" providerId="LiveId" clId="{4BE2CD1B-56A7-4014-9461-BBA591472ABF}" dt="2022-01-08T13:18:33.993" v="26" actId="1076"/>
          <ac:picMkLst>
            <pc:docMk/>
            <pc:sldMk cId="1455488487" sldId="410"/>
            <ac:picMk id="4" creationId="{12154643-8B43-4A20-B621-AC85BE9B48B9}"/>
          </ac:picMkLst>
        </pc:picChg>
        <pc:picChg chg="del">
          <ac:chgData name="ZHOU LEI" userId="03ec4e8a14db997c" providerId="LiveId" clId="{4BE2CD1B-56A7-4014-9461-BBA591472ABF}" dt="2022-01-08T13:18:11.711" v="22" actId="478"/>
          <ac:picMkLst>
            <pc:docMk/>
            <pc:sldMk cId="1455488487" sldId="410"/>
            <ac:picMk id="6" creationId="{F872785F-466A-4C19-AB7B-5E3C5A85C4D8}"/>
          </ac:picMkLst>
        </pc:picChg>
      </pc:sldChg>
      <pc:sldChg chg="modSp mod">
        <pc:chgData name="ZHOU LEI" userId="03ec4e8a14db997c" providerId="LiveId" clId="{4BE2CD1B-56A7-4014-9461-BBA591472ABF}" dt="2022-01-09T02:50:26.473" v="279" actId="20577"/>
        <pc:sldMkLst>
          <pc:docMk/>
          <pc:sldMk cId="3101810096" sldId="432"/>
        </pc:sldMkLst>
        <pc:spChg chg="mod">
          <ac:chgData name="ZHOU LEI" userId="03ec4e8a14db997c" providerId="LiveId" clId="{4BE2CD1B-56A7-4014-9461-BBA591472ABF}" dt="2022-01-09T02:50:26.473" v="279" actId="20577"/>
          <ac:spMkLst>
            <pc:docMk/>
            <pc:sldMk cId="3101810096" sldId="432"/>
            <ac:spMk id="6" creationId="{9C0855BC-E05C-4E77-BCE7-F28103A7187C}"/>
          </ac:spMkLst>
        </pc:spChg>
      </pc:sldChg>
      <pc:sldChg chg="addSp delSp modSp add mod">
        <pc:chgData name="ZHOU LEI" userId="03ec4e8a14db997c" providerId="LiveId" clId="{4BE2CD1B-56A7-4014-9461-BBA591472ABF}" dt="2022-01-08T14:11:02.895" v="34" actId="14100"/>
        <pc:sldMkLst>
          <pc:docMk/>
          <pc:sldMk cId="386480041" sldId="433"/>
        </pc:sldMkLst>
        <pc:picChg chg="add mod">
          <ac:chgData name="ZHOU LEI" userId="03ec4e8a14db997c" providerId="LiveId" clId="{4BE2CD1B-56A7-4014-9461-BBA591472ABF}" dt="2022-01-08T14:11:02.895" v="34" actId="14100"/>
          <ac:picMkLst>
            <pc:docMk/>
            <pc:sldMk cId="386480041" sldId="433"/>
            <ac:picMk id="3" creationId="{B4311CB7-4A24-4BBC-A8D9-8B251BE909A4}"/>
          </ac:picMkLst>
        </pc:picChg>
        <pc:picChg chg="del">
          <ac:chgData name="ZHOU LEI" userId="03ec4e8a14db997c" providerId="LiveId" clId="{4BE2CD1B-56A7-4014-9461-BBA591472ABF}" dt="2022-01-08T14:10:54.969" v="29" actId="478"/>
          <ac:picMkLst>
            <pc:docMk/>
            <pc:sldMk cId="386480041" sldId="433"/>
            <ac:picMk id="4" creationId="{12154643-8B43-4A20-B621-AC85BE9B48B9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864197786" sldId="433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669821229" sldId="434"/>
        </pc:sldMkLst>
      </pc:sldChg>
      <pc:sldChg chg="addSp delSp modSp add mod">
        <pc:chgData name="ZHOU LEI" userId="03ec4e8a14db997c" providerId="LiveId" clId="{4BE2CD1B-56A7-4014-9461-BBA591472ABF}" dt="2022-01-08T14:11:32.531" v="42" actId="1076"/>
        <pc:sldMkLst>
          <pc:docMk/>
          <pc:sldMk cId="4021420325" sldId="434"/>
        </pc:sldMkLst>
        <pc:picChg chg="del">
          <ac:chgData name="ZHOU LEI" userId="03ec4e8a14db997c" providerId="LiveId" clId="{4BE2CD1B-56A7-4014-9461-BBA591472ABF}" dt="2022-01-08T14:11:23.009" v="36" actId="478"/>
          <ac:picMkLst>
            <pc:docMk/>
            <pc:sldMk cId="4021420325" sldId="434"/>
            <ac:picMk id="3" creationId="{B4311CB7-4A24-4BBC-A8D9-8B251BE909A4}"/>
          </ac:picMkLst>
        </pc:picChg>
        <pc:picChg chg="add mod">
          <ac:chgData name="ZHOU LEI" userId="03ec4e8a14db997c" providerId="LiveId" clId="{4BE2CD1B-56A7-4014-9461-BBA591472ABF}" dt="2022-01-08T14:11:32.531" v="42" actId="1076"/>
          <ac:picMkLst>
            <pc:docMk/>
            <pc:sldMk cId="4021420325" sldId="434"/>
            <ac:picMk id="4" creationId="{9912B7D9-7DA9-4436-80D6-62415474AF7B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1942831645" sldId="435"/>
        </pc:sldMkLst>
      </pc:sldChg>
      <pc:sldChg chg="addSp delSp modSp add mod">
        <pc:chgData name="ZHOU LEI" userId="03ec4e8a14db997c" providerId="LiveId" clId="{4BE2CD1B-56A7-4014-9461-BBA591472ABF}" dt="2022-01-08T15:18:54.849" v="62" actId="1076"/>
        <pc:sldMkLst>
          <pc:docMk/>
          <pc:sldMk cId="3755378652" sldId="435"/>
        </pc:sldMkLst>
        <pc:picChg chg="add mod">
          <ac:chgData name="ZHOU LEI" userId="03ec4e8a14db997c" providerId="LiveId" clId="{4BE2CD1B-56A7-4014-9461-BBA591472ABF}" dt="2022-01-08T15:16:28.873" v="48" actId="1076"/>
          <ac:picMkLst>
            <pc:docMk/>
            <pc:sldMk cId="3755378652" sldId="435"/>
            <ac:picMk id="3" creationId="{0DE5B895-202F-4AC3-9002-EBBFAB9B7E21}"/>
          </ac:picMkLst>
        </pc:picChg>
        <pc:picChg chg="del">
          <ac:chgData name="ZHOU LEI" userId="03ec4e8a14db997c" providerId="LiveId" clId="{4BE2CD1B-56A7-4014-9461-BBA591472ABF}" dt="2022-01-08T15:16:06.562" v="44" actId="478"/>
          <ac:picMkLst>
            <pc:docMk/>
            <pc:sldMk cId="3755378652" sldId="435"/>
            <ac:picMk id="4" creationId="{9912B7D9-7DA9-4436-80D6-62415474AF7B}"/>
          </ac:picMkLst>
        </pc:picChg>
        <pc:picChg chg="add mod">
          <ac:chgData name="ZHOU LEI" userId="03ec4e8a14db997c" providerId="LiveId" clId="{4BE2CD1B-56A7-4014-9461-BBA591472ABF}" dt="2022-01-08T15:16:59.574" v="52" actId="14100"/>
          <ac:picMkLst>
            <pc:docMk/>
            <pc:sldMk cId="3755378652" sldId="435"/>
            <ac:picMk id="6" creationId="{6ED0C953-F2CB-498F-B03E-4DED592EF6E6}"/>
          </ac:picMkLst>
        </pc:picChg>
        <pc:picChg chg="add mod">
          <ac:chgData name="ZHOU LEI" userId="03ec4e8a14db997c" providerId="LiveId" clId="{4BE2CD1B-56A7-4014-9461-BBA591472ABF}" dt="2022-01-08T15:18:23.208" v="56" actId="1076"/>
          <ac:picMkLst>
            <pc:docMk/>
            <pc:sldMk cId="3755378652" sldId="435"/>
            <ac:picMk id="9" creationId="{4B021E59-784C-4336-B640-324BEB3D7071}"/>
          </ac:picMkLst>
        </pc:picChg>
        <pc:picChg chg="add mod">
          <ac:chgData name="ZHOU LEI" userId="03ec4e8a14db997c" providerId="LiveId" clId="{4BE2CD1B-56A7-4014-9461-BBA591472ABF}" dt="2022-01-08T15:18:54.849" v="62" actId="1076"/>
          <ac:picMkLst>
            <pc:docMk/>
            <pc:sldMk cId="3755378652" sldId="435"/>
            <ac:picMk id="11" creationId="{82F50182-FEB9-4646-A6E1-7CF2393BAA62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1249533238" sldId="436"/>
        </pc:sldMkLst>
      </pc:sldChg>
      <pc:sldChg chg="addSp delSp modSp add mod">
        <pc:chgData name="ZHOU LEI" userId="03ec4e8a14db997c" providerId="LiveId" clId="{4BE2CD1B-56A7-4014-9461-BBA591472ABF}" dt="2022-01-08T15:19:19.739" v="68" actId="1076"/>
        <pc:sldMkLst>
          <pc:docMk/>
          <pc:sldMk cId="2708099109" sldId="436"/>
        </pc:sldMkLst>
        <pc:picChg chg="del">
          <ac:chgData name="ZHOU LEI" userId="03ec4e8a14db997c" providerId="LiveId" clId="{4BE2CD1B-56A7-4014-9461-BBA591472ABF}" dt="2022-01-08T15:19:02.418" v="64" actId="478"/>
          <ac:picMkLst>
            <pc:docMk/>
            <pc:sldMk cId="2708099109" sldId="436"/>
            <ac:picMk id="3" creationId="{0DE5B895-202F-4AC3-9002-EBBFAB9B7E21}"/>
          </ac:picMkLst>
        </pc:picChg>
        <pc:picChg chg="add mod">
          <ac:chgData name="ZHOU LEI" userId="03ec4e8a14db997c" providerId="LiveId" clId="{4BE2CD1B-56A7-4014-9461-BBA591472ABF}" dt="2022-01-08T15:19:19.739" v="68" actId="1076"/>
          <ac:picMkLst>
            <pc:docMk/>
            <pc:sldMk cId="2708099109" sldId="436"/>
            <ac:picMk id="4" creationId="{755CCA26-C108-481B-B79B-5F80A2C313E5}"/>
          </ac:picMkLst>
        </pc:picChg>
        <pc:picChg chg="del">
          <ac:chgData name="ZHOU LEI" userId="03ec4e8a14db997c" providerId="LiveId" clId="{4BE2CD1B-56A7-4014-9461-BBA591472ABF}" dt="2022-01-08T15:19:02.418" v="64" actId="478"/>
          <ac:picMkLst>
            <pc:docMk/>
            <pc:sldMk cId="2708099109" sldId="436"/>
            <ac:picMk id="6" creationId="{6ED0C953-F2CB-498F-B03E-4DED592EF6E6}"/>
          </ac:picMkLst>
        </pc:picChg>
        <pc:picChg chg="del">
          <ac:chgData name="ZHOU LEI" userId="03ec4e8a14db997c" providerId="LiveId" clId="{4BE2CD1B-56A7-4014-9461-BBA591472ABF}" dt="2022-01-08T15:19:02.418" v="64" actId="478"/>
          <ac:picMkLst>
            <pc:docMk/>
            <pc:sldMk cId="2708099109" sldId="436"/>
            <ac:picMk id="9" creationId="{4B021E59-784C-4336-B640-324BEB3D7071}"/>
          </ac:picMkLst>
        </pc:picChg>
        <pc:picChg chg="del">
          <ac:chgData name="ZHOU LEI" userId="03ec4e8a14db997c" providerId="LiveId" clId="{4BE2CD1B-56A7-4014-9461-BBA591472ABF}" dt="2022-01-08T15:19:02.418" v="64" actId="478"/>
          <ac:picMkLst>
            <pc:docMk/>
            <pc:sldMk cId="2708099109" sldId="436"/>
            <ac:picMk id="11" creationId="{82F50182-FEB9-4646-A6E1-7CF2393BAA62}"/>
          </ac:picMkLst>
        </pc:picChg>
      </pc:sldChg>
      <pc:sldChg chg="addSp delSp modSp add mod">
        <pc:chgData name="ZHOU LEI" userId="03ec4e8a14db997c" providerId="LiveId" clId="{4BE2CD1B-56A7-4014-9461-BBA591472ABF}" dt="2022-01-08T15:25:11.038" v="74" actId="1076"/>
        <pc:sldMkLst>
          <pc:docMk/>
          <pc:sldMk cId="169178258" sldId="437"/>
        </pc:sldMkLst>
        <pc:picChg chg="add mod">
          <ac:chgData name="ZHOU LEI" userId="03ec4e8a14db997c" providerId="LiveId" clId="{4BE2CD1B-56A7-4014-9461-BBA591472ABF}" dt="2022-01-08T15:25:11.038" v="74" actId="1076"/>
          <ac:picMkLst>
            <pc:docMk/>
            <pc:sldMk cId="169178258" sldId="437"/>
            <ac:picMk id="3" creationId="{3A25CEA4-15B4-4E25-90B5-73B074FF8A09}"/>
          </ac:picMkLst>
        </pc:picChg>
        <pc:picChg chg="del">
          <ac:chgData name="ZHOU LEI" userId="03ec4e8a14db997c" providerId="LiveId" clId="{4BE2CD1B-56A7-4014-9461-BBA591472ABF}" dt="2022-01-08T15:24:53.309" v="70" actId="478"/>
          <ac:picMkLst>
            <pc:docMk/>
            <pc:sldMk cId="169178258" sldId="437"/>
            <ac:picMk id="4" creationId="{755CCA26-C108-481B-B79B-5F80A2C313E5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214633966" sldId="437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908744386" sldId="438"/>
        </pc:sldMkLst>
      </pc:sldChg>
      <pc:sldChg chg="addSp delSp modSp add mod">
        <pc:chgData name="ZHOU LEI" userId="03ec4e8a14db997c" providerId="LiveId" clId="{4BE2CD1B-56A7-4014-9461-BBA591472ABF}" dt="2022-01-08T15:27:43.402" v="97" actId="1076"/>
        <pc:sldMkLst>
          <pc:docMk/>
          <pc:sldMk cId="1981793440" sldId="438"/>
        </pc:sldMkLst>
        <pc:spChg chg="mod">
          <ac:chgData name="ZHOU LEI" userId="03ec4e8a14db997c" providerId="LiveId" clId="{4BE2CD1B-56A7-4014-9461-BBA591472ABF}" dt="2022-01-08T15:25:47.841" v="95"/>
          <ac:spMkLst>
            <pc:docMk/>
            <pc:sldMk cId="1981793440" sldId="438"/>
            <ac:spMk id="7" creationId="{AD52046F-2318-44C2-85BB-5F52D9E9DA05}"/>
          </ac:spMkLst>
        </pc:spChg>
        <pc:picChg chg="del">
          <ac:chgData name="ZHOU LEI" userId="03ec4e8a14db997c" providerId="LiveId" clId="{4BE2CD1B-56A7-4014-9461-BBA591472ABF}" dt="2022-01-08T15:25:33.718" v="76" actId="478"/>
          <ac:picMkLst>
            <pc:docMk/>
            <pc:sldMk cId="1981793440" sldId="438"/>
            <ac:picMk id="3" creationId="{3A25CEA4-15B4-4E25-90B5-73B074FF8A09}"/>
          </ac:picMkLst>
        </pc:picChg>
        <pc:picChg chg="add mod">
          <ac:chgData name="ZHOU LEI" userId="03ec4e8a14db997c" providerId="LiveId" clId="{4BE2CD1B-56A7-4014-9461-BBA591472ABF}" dt="2022-01-08T15:27:43.402" v="97" actId="1076"/>
          <ac:picMkLst>
            <pc:docMk/>
            <pc:sldMk cId="1981793440" sldId="438"/>
            <ac:picMk id="1026" creationId="{8F607155-C5DA-41F2-9FBA-8C2770ACA9DC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441427858" sldId="439"/>
        </pc:sldMkLst>
      </pc:sldChg>
      <pc:sldChg chg="addSp delSp modSp add mod">
        <pc:chgData name="ZHOU LEI" userId="03ec4e8a14db997c" providerId="LiveId" clId="{4BE2CD1B-56A7-4014-9461-BBA591472ABF}" dt="2022-01-08T15:41:49.667" v="115" actId="1076"/>
        <pc:sldMkLst>
          <pc:docMk/>
          <pc:sldMk cId="2098337976" sldId="439"/>
        </pc:sldMkLst>
        <pc:spChg chg="mod">
          <ac:chgData name="ZHOU LEI" userId="03ec4e8a14db997c" providerId="LiveId" clId="{4BE2CD1B-56A7-4014-9461-BBA591472ABF}" dt="2022-01-08T15:28:08.841" v="102"/>
          <ac:spMkLst>
            <pc:docMk/>
            <pc:sldMk cId="2098337976" sldId="439"/>
            <ac:spMk id="7" creationId="{AD52046F-2318-44C2-85BB-5F52D9E9DA05}"/>
          </ac:spMkLst>
        </pc:spChg>
        <pc:picChg chg="add mod">
          <ac:chgData name="ZHOU LEI" userId="03ec4e8a14db997c" providerId="LiveId" clId="{4BE2CD1B-56A7-4014-9461-BBA591472ABF}" dt="2022-01-08T15:41:08.555" v="106" actId="1076"/>
          <ac:picMkLst>
            <pc:docMk/>
            <pc:sldMk cId="2098337976" sldId="439"/>
            <ac:picMk id="3" creationId="{892C59DF-8901-46D9-8636-6812148BB437}"/>
          </ac:picMkLst>
        </pc:picChg>
        <pc:picChg chg="add mod">
          <ac:chgData name="ZHOU LEI" userId="03ec4e8a14db997c" providerId="LiveId" clId="{4BE2CD1B-56A7-4014-9461-BBA591472ABF}" dt="2022-01-08T15:41:49.667" v="115" actId="1076"/>
          <ac:picMkLst>
            <pc:docMk/>
            <pc:sldMk cId="2098337976" sldId="439"/>
            <ac:picMk id="5" creationId="{BE7B196A-54F0-4941-94EE-CF0F2328A2FB}"/>
          </ac:picMkLst>
        </pc:picChg>
        <pc:picChg chg="add mod">
          <ac:chgData name="ZHOU LEI" userId="03ec4e8a14db997c" providerId="LiveId" clId="{4BE2CD1B-56A7-4014-9461-BBA591472ABF}" dt="2022-01-08T15:41:47.063" v="114" actId="1076"/>
          <ac:picMkLst>
            <pc:docMk/>
            <pc:sldMk cId="2098337976" sldId="439"/>
            <ac:picMk id="8" creationId="{E35EAF85-EEA1-4AC9-AA53-2F39B7F9C528}"/>
          </ac:picMkLst>
        </pc:picChg>
        <pc:picChg chg="del">
          <ac:chgData name="ZHOU LEI" userId="03ec4e8a14db997c" providerId="LiveId" clId="{4BE2CD1B-56A7-4014-9461-BBA591472ABF}" dt="2022-01-08T15:28:05.454" v="99" actId="478"/>
          <ac:picMkLst>
            <pc:docMk/>
            <pc:sldMk cId="2098337976" sldId="439"/>
            <ac:picMk id="1026" creationId="{8F607155-C5DA-41F2-9FBA-8C2770ACA9DC}"/>
          </ac:picMkLst>
        </pc:picChg>
      </pc:sldChg>
      <pc:sldChg chg="addSp delSp modSp add mod ord">
        <pc:chgData name="ZHOU LEI" userId="03ec4e8a14db997c" providerId="LiveId" clId="{4BE2CD1B-56A7-4014-9461-BBA591472ABF}" dt="2022-01-08T15:43:38.281" v="122"/>
        <pc:sldMkLst>
          <pc:docMk/>
          <pc:sldMk cId="3250873041" sldId="440"/>
        </pc:sldMkLst>
        <pc:picChg chg="del mod">
          <ac:chgData name="ZHOU LEI" userId="03ec4e8a14db997c" providerId="LiveId" clId="{4BE2CD1B-56A7-4014-9461-BBA591472ABF}" dt="2022-01-08T15:42:06.746" v="118" actId="478"/>
          <ac:picMkLst>
            <pc:docMk/>
            <pc:sldMk cId="3250873041" sldId="440"/>
            <ac:picMk id="3" creationId="{892C59DF-8901-46D9-8636-6812148BB437}"/>
          </ac:picMkLst>
        </pc:picChg>
        <pc:picChg chg="del mod">
          <ac:chgData name="ZHOU LEI" userId="03ec4e8a14db997c" providerId="LiveId" clId="{4BE2CD1B-56A7-4014-9461-BBA591472ABF}" dt="2022-01-08T15:42:06.746" v="118" actId="478"/>
          <ac:picMkLst>
            <pc:docMk/>
            <pc:sldMk cId="3250873041" sldId="440"/>
            <ac:picMk id="5" creationId="{BE7B196A-54F0-4941-94EE-CF0F2328A2FB}"/>
          </ac:picMkLst>
        </pc:picChg>
        <pc:picChg chg="add mod">
          <ac:chgData name="ZHOU LEI" userId="03ec4e8a14db997c" providerId="LiveId" clId="{4BE2CD1B-56A7-4014-9461-BBA591472ABF}" dt="2022-01-08T15:43:36.531" v="120" actId="1076"/>
          <ac:picMkLst>
            <pc:docMk/>
            <pc:sldMk cId="3250873041" sldId="440"/>
            <ac:picMk id="6" creationId="{C36F9BCE-1924-4B5B-911B-E9FF5AF61A2E}"/>
          </ac:picMkLst>
        </pc:picChg>
        <pc:picChg chg="del">
          <ac:chgData name="ZHOU LEI" userId="03ec4e8a14db997c" providerId="LiveId" clId="{4BE2CD1B-56A7-4014-9461-BBA591472ABF}" dt="2022-01-08T15:42:06.746" v="118" actId="478"/>
          <ac:picMkLst>
            <pc:docMk/>
            <pc:sldMk cId="3250873041" sldId="440"/>
            <ac:picMk id="8" creationId="{E35EAF85-EEA1-4AC9-AA53-2F39B7F9C528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514847352" sldId="440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70065310" sldId="441"/>
        </pc:sldMkLst>
      </pc:sldChg>
      <pc:sldChg chg="addSp delSp modSp add del mod ord">
        <pc:chgData name="ZHOU LEI" userId="03ec4e8a14db997c" providerId="LiveId" clId="{4BE2CD1B-56A7-4014-9461-BBA591472ABF}" dt="2022-01-08T16:49:30.517" v="163"/>
        <pc:sldMkLst>
          <pc:docMk/>
          <pc:sldMk cId="3553098021" sldId="441"/>
        </pc:sldMkLst>
        <pc:spChg chg="mod">
          <ac:chgData name="ZHOU LEI" userId="03ec4e8a14db997c" providerId="LiveId" clId="{4BE2CD1B-56A7-4014-9461-BBA591472ABF}" dt="2022-01-08T15:45:29.908" v="137"/>
          <ac:spMkLst>
            <pc:docMk/>
            <pc:sldMk cId="3553098021" sldId="441"/>
            <ac:spMk id="7" creationId="{AD52046F-2318-44C2-85BB-5F52D9E9DA05}"/>
          </ac:spMkLst>
        </pc:spChg>
        <pc:picChg chg="add mod">
          <ac:chgData name="ZHOU LEI" userId="03ec4e8a14db997c" providerId="LiveId" clId="{4BE2CD1B-56A7-4014-9461-BBA591472ABF}" dt="2022-01-08T16:47:45.164" v="145" actId="1076"/>
          <ac:picMkLst>
            <pc:docMk/>
            <pc:sldMk cId="3553098021" sldId="441"/>
            <ac:picMk id="3" creationId="{33F32DAF-22B0-41D0-B851-5D92DFF4E976}"/>
          </ac:picMkLst>
        </pc:picChg>
        <pc:picChg chg="add mod">
          <ac:chgData name="ZHOU LEI" userId="03ec4e8a14db997c" providerId="LiveId" clId="{4BE2CD1B-56A7-4014-9461-BBA591472ABF}" dt="2022-01-08T16:47:45.164" v="145" actId="1076"/>
          <ac:picMkLst>
            <pc:docMk/>
            <pc:sldMk cId="3553098021" sldId="441"/>
            <ac:picMk id="5" creationId="{A77CBBC0-B067-4DED-9C8D-8CCDB62306D4}"/>
          </ac:picMkLst>
        </pc:picChg>
        <pc:picChg chg="del">
          <ac:chgData name="ZHOU LEI" userId="03ec4e8a14db997c" providerId="LiveId" clId="{4BE2CD1B-56A7-4014-9461-BBA591472ABF}" dt="2022-01-08T15:43:47.412" v="128" actId="478"/>
          <ac:picMkLst>
            <pc:docMk/>
            <pc:sldMk cId="3553098021" sldId="441"/>
            <ac:picMk id="6" creationId="{C36F9BCE-1924-4B5B-911B-E9FF5AF61A2E}"/>
          </ac:picMkLst>
        </pc:picChg>
        <pc:picChg chg="add mod">
          <ac:chgData name="ZHOU LEI" userId="03ec4e8a14db997c" providerId="LiveId" clId="{4BE2CD1B-56A7-4014-9461-BBA591472ABF}" dt="2022-01-08T16:49:27.574" v="161" actId="1076"/>
          <ac:picMkLst>
            <pc:docMk/>
            <pc:sldMk cId="3553098021" sldId="441"/>
            <ac:picMk id="9" creationId="{1CF2D967-963B-4AEE-9A03-4C2D8587AE31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1447630834" sldId="442"/>
        </pc:sldMkLst>
      </pc:sldChg>
      <pc:sldChg chg="addSp delSp modSp add mod">
        <pc:chgData name="ZHOU LEI" userId="03ec4e8a14db997c" providerId="LiveId" clId="{4BE2CD1B-56A7-4014-9461-BBA591472ABF}" dt="2022-01-08T16:48:20.272" v="151" actId="1076"/>
        <pc:sldMkLst>
          <pc:docMk/>
          <pc:sldMk cId="4185883888" sldId="442"/>
        </pc:sldMkLst>
        <pc:picChg chg="del">
          <ac:chgData name="ZHOU LEI" userId="03ec4e8a14db997c" providerId="LiveId" clId="{4BE2CD1B-56A7-4014-9461-BBA591472ABF}" dt="2022-01-08T16:47:56.431" v="147" actId="478"/>
          <ac:picMkLst>
            <pc:docMk/>
            <pc:sldMk cId="4185883888" sldId="442"/>
            <ac:picMk id="3" creationId="{33F32DAF-22B0-41D0-B851-5D92DFF4E976}"/>
          </ac:picMkLst>
        </pc:picChg>
        <pc:picChg chg="add mod">
          <ac:chgData name="ZHOU LEI" userId="03ec4e8a14db997c" providerId="LiveId" clId="{4BE2CD1B-56A7-4014-9461-BBA591472ABF}" dt="2022-01-08T16:48:20.272" v="151" actId="1076"/>
          <ac:picMkLst>
            <pc:docMk/>
            <pc:sldMk cId="4185883888" sldId="442"/>
            <ac:picMk id="4" creationId="{14F6ECC3-4F61-4AB6-8773-3D5087E2AA58}"/>
          </ac:picMkLst>
        </pc:picChg>
        <pc:picChg chg="del">
          <ac:chgData name="ZHOU LEI" userId="03ec4e8a14db997c" providerId="LiveId" clId="{4BE2CD1B-56A7-4014-9461-BBA591472ABF}" dt="2022-01-08T16:47:56.431" v="147" actId="478"/>
          <ac:picMkLst>
            <pc:docMk/>
            <pc:sldMk cId="4185883888" sldId="442"/>
            <ac:picMk id="5" creationId="{A77CBBC0-B067-4DED-9C8D-8CCDB62306D4}"/>
          </ac:picMkLst>
        </pc:picChg>
      </pc:sldChg>
      <pc:sldChg chg="addSp delSp modSp add mod ord">
        <pc:chgData name="ZHOU LEI" userId="03ec4e8a14db997c" providerId="LiveId" clId="{4BE2CD1B-56A7-4014-9461-BBA591472ABF}" dt="2022-01-09T02:29:04.659" v="171" actId="1076"/>
        <pc:sldMkLst>
          <pc:docMk/>
          <pc:sldMk cId="520756688" sldId="443"/>
        </pc:sldMkLst>
        <pc:picChg chg="add mod">
          <ac:chgData name="ZHOU LEI" userId="03ec4e8a14db997c" providerId="LiveId" clId="{4BE2CD1B-56A7-4014-9461-BBA591472ABF}" dt="2022-01-09T01:40:25.344" v="169" actId="1076"/>
          <ac:picMkLst>
            <pc:docMk/>
            <pc:sldMk cId="520756688" sldId="443"/>
            <ac:picMk id="3" creationId="{3F5E17A2-4C38-4585-824F-A905E7C616FD}"/>
          </ac:picMkLst>
        </pc:picChg>
        <pc:picChg chg="del">
          <ac:chgData name="ZHOU LEI" userId="03ec4e8a14db997c" providerId="LiveId" clId="{4BE2CD1B-56A7-4014-9461-BBA591472ABF}" dt="2022-01-08T16:49:36.915" v="167" actId="478"/>
          <ac:picMkLst>
            <pc:docMk/>
            <pc:sldMk cId="520756688" sldId="443"/>
            <ac:picMk id="4" creationId="{14F6ECC3-4F61-4AB6-8773-3D5087E2AA58}"/>
          </ac:picMkLst>
        </pc:picChg>
        <pc:picChg chg="add mod">
          <ac:chgData name="ZHOU LEI" userId="03ec4e8a14db997c" providerId="LiveId" clId="{4BE2CD1B-56A7-4014-9461-BBA591472ABF}" dt="2022-01-09T02:29:04.659" v="171" actId="1076"/>
          <ac:picMkLst>
            <pc:docMk/>
            <pc:sldMk cId="520756688" sldId="443"/>
            <ac:picMk id="5" creationId="{B6FF0B17-8DE4-401F-AFBF-D70EF90D02FF}"/>
          </ac:picMkLst>
        </pc:picChg>
      </pc:sldChg>
      <pc:sldChg chg="addSp delSp add del mod">
        <pc:chgData name="ZHOU LEI" userId="03ec4e8a14db997c" providerId="LiveId" clId="{4BE2CD1B-56A7-4014-9461-BBA591472ABF}" dt="2022-01-08T16:49:18.283" v="156" actId="2890"/>
        <pc:sldMkLst>
          <pc:docMk/>
          <pc:sldMk cId="1924660242" sldId="443"/>
        </pc:sldMkLst>
        <pc:picChg chg="add del">
          <ac:chgData name="ZHOU LEI" userId="03ec4e8a14db997c" providerId="LiveId" clId="{4BE2CD1B-56A7-4014-9461-BBA591472ABF}" dt="2022-01-08T16:49:16.657" v="155" actId="478"/>
          <ac:picMkLst>
            <pc:docMk/>
            <pc:sldMk cId="1924660242" sldId="443"/>
            <ac:picMk id="4" creationId="{14F6ECC3-4F61-4AB6-8773-3D5087E2AA58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420618409" sldId="443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91516407" sldId="444"/>
        </pc:sldMkLst>
      </pc:sldChg>
      <pc:sldChg chg="addSp delSp modSp add mod">
        <pc:chgData name="ZHOU LEI" userId="03ec4e8a14db997c" providerId="LiveId" clId="{4BE2CD1B-56A7-4014-9461-BBA591472ABF}" dt="2022-01-09T02:32:54.557" v="190" actId="1076"/>
        <pc:sldMkLst>
          <pc:docMk/>
          <pc:sldMk cId="2081985627" sldId="444"/>
        </pc:sldMkLst>
        <pc:spChg chg="mod">
          <ac:chgData name="ZHOU LEI" userId="03ec4e8a14db997c" providerId="LiveId" clId="{4BE2CD1B-56A7-4014-9461-BBA591472ABF}" dt="2022-01-09T02:32:18.642" v="188"/>
          <ac:spMkLst>
            <pc:docMk/>
            <pc:sldMk cId="2081985627" sldId="444"/>
            <ac:spMk id="7" creationId="{AD52046F-2318-44C2-85BB-5F52D9E9DA05}"/>
          </ac:spMkLst>
        </pc:spChg>
        <pc:picChg chg="del">
          <ac:chgData name="ZHOU LEI" userId="03ec4e8a14db997c" providerId="LiveId" clId="{4BE2CD1B-56A7-4014-9461-BBA591472ABF}" dt="2022-01-09T02:29:11.627" v="173" actId="478"/>
          <ac:picMkLst>
            <pc:docMk/>
            <pc:sldMk cId="2081985627" sldId="444"/>
            <ac:picMk id="3" creationId="{3F5E17A2-4C38-4585-824F-A905E7C616FD}"/>
          </ac:picMkLst>
        </pc:picChg>
        <pc:picChg chg="add mod">
          <ac:chgData name="ZHOU LEI" userId="03ec4e8a14db997c" providerId="LiveId" clId="{4BE2CD1B-56A7-4014-9461-BBA591472ABF}" dt="2022-01-09T02:32:54.557" v="190" actId="1076"/>
          <ac:picMkLst>
            <pc:docMk/>
            <pc:sldMk cId="2081985627" sldId="444"/>
            <ac:picMk id="4" creationId="{317D24DF-9505-4D9A-ABDB-E18C57C14D6D}"/>
          </ac:picMkLst>
        </pc:picChg>
        <pc:picChg chg="del">
          <ac:chgData name="ZHOU LEI" userId="03ec4e8a14db997c" providerId="LiveId" clId="{4BE2CD1B-56A7-4014-9461-BBA591472ABF}" dt="2022-01-09T02:29:11.627" v="173" actId="478"/>
          <ac:picMkLst>
            <pc:docMk/>
            <pc:sldMk cId="2081985627" sldId="444"/>
            <ac:picMk id="5" creationId="{B6FF0B17-8DE4-401F-AFBF-D70EF90D02FF}"/>
          </ac:picMkLst>
        </pc:picChg>
      </pc:sldChg>
      <pc:sldChg chg="addSp delSp modSp add mod">
        <pc:chgData name="ZHOU LEI" userId="03ec4e8a14db997c" providerId="LiveId" clId="{4BE2CD1B-56A7-4014-9461-BBA591472ABF}" dt="2022-01-09T02:33:18.646" v="195" actId="1076"/>
        <pc:sldMkLst>
          <pc:docMk/>
          <pc:sldMk cId="1533663273" sldId="445"/>
        </pc:sldMkLst>
        <pc:picChg chg="add mod">
          <ac:chgData name="ZHOU LEI" userId="03ec4e8a14db997c" providerId="LiveId" clId="{4BE2CD1B-56A7-4014-9461-BBA591472ABF}" dt="2022-01-09T02:33:18.646" v="195" actId="1076"/>
          <ac:picMkLst>
            <pc:docMk/>
            <pc:sldMk cId="1533663273" sldId="445"/>
            <ac:picMk id="3" creationId="{F275AFA4-0864-458E-A777-AB96593C8121}"/>
          </ac:picMkLst>
        </pc:picChg>
        <pc:picChg chg="del">
          <ac:chgData name="ZHOU LEI" userId="03ec4e8a14db997c" providerId="LiveId" clId="{4BE2CD1B-56A7-4014-9461-BBA591472ABF}" dt="2022-01-09T02:32:59.134" v="192" actId="478"/>
          <ac:picMkLst>
            <pc:docMk/>
            <pc:sldMk cId="1533663273" sldId="445"/>
            <ac:picMk id="4" creationId="{317D24DF-9505-4D9A-ABDB-E18C57C14D6D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566007826" sldId="445"/>
        </pc:sldMkLst>
      </pc:sldChg>
      <pc:sldChg chg="addSp delSp modSp add mod">
        <pc:chgData name="ZHOU LEI" userId="03ec4e8a14db997c" providerId="LiveId" clId="{4BE2CD1B-56A7-4014-9461-BBA591472ABF}" dt="2022-01-09T02:43:49.067" v="199" actId="1076"/>
        <pc:sldMkLst>
          <pc:docMk/>
          <pc:sldMk cId="301067586" sldId="446"/>
        </pc:sldMkLst>
        <pc:picChg chg="del">
          <ac:chgData name="ZHOU LEI" userId="03ec4e8a14db997c" providerId="LiveId" clId="{4BE2CD1B-56A7-4014-9461-BBA591472ABF}" dt="2022-01-09T02:43:33.164" v="197" actId="478"/>
          <ac:picMkLst>
            <pc:docMk/>
            <pc:sldMk cId="301067586" sldId="446"/>
            <ac:picMk id="3" creationId="{F275AFA4-0864-458E-A777-AB96593C8121}"/>
          </ac:picMkLst>
        </pc:picChg>
        <pc:picChg chg="add mod">
          <ac:chgData name="ZHOU LEI" userId="03ec4e8a14db997c" providerId="LiveId" clId="{4BE2CD1B-56A7-4014-9461-BBA591472ABF}" dt="2022-01-09T02:43:49.067" v="199" actId="1076"/>
          <ac:picMkLst>
            <pc:docMk/>
            <pc:sldMk cId="301067586" sldId="446"/>
            <ac:picMk id="4" creationId="{144B04DA-95AC-4CCB-972A-4791BBD43191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4148808983" sldId="446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1714357069" sldId="447"/>
        </pc:sldMkLst>
      </pc:sldChg>
      <pc:sldChg chg="addSp delSp modSp add mod">
        <pc:chgData name="ZHOU LEI" userId="03ec4e8a14db997c" providerId="LiveId" clId="{4BE2CD1B-56A7-4014-9461-BBA591472ABF}" dt="2022-01-09T02:44:15.732" v="203" actId="1076"/>
        <pc:sldMkLst>
          <pc:docMk/>
          <pc:sldMk cId="3077680889" sldId="447"/>
        </pc:sldMkLst>
        <pc:picChg chg="add mod">
          <ac:chgData name="ZHOU LEI" userId="03ec4e8a14db997c" providerId="LiveId" clId="{4BE2CD1B-56A7-4014-9461-BBA591472ABF}" dt="2022-01-09T02:44:15.732" v="203" actId="1076"/>
          <ac:picMkLst>
            <pc:docMk/>
            <pc:sldMk cId="3077680889" sldId="447"/>
            <ac:picMk id="3" creationId="{F0D3E348-49AE-4232-AD2C-760664235A28}"/>
          </ac:picMkLst>
        </pc:picChg>
        <pc:picChg chg="del">
          <ac:chgData name="ZHOU LEI" userId="03ec4e8a14db997c" providerId="LiveId" clId="{4BE2CD1B-56A7-4014-9461-BBA591472ABF}" dt="2022-01-09T02:43:56.627" v="201" actId="478"/>
          <ac:picMkLst>
            <pc:docMk/>
            <pc:sldMk cId="3077680889" sldId="447"/>
            <ac:picMk id="4" creationId="{144B04DA-95AC-4CCB-972A-4791BBD43191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83505253" sldId="448"/>
        </pc:sldMkLst>
      </pc:sldChg>
      <pc:sldChg chg="addSp delSp modSp add mod">
        <pc:chgData name="ZHOU LEI" userId="03ec4e8a14db997c" providerId="LiveId" clId="{4BE2CD1B-56A7-4014-9461-BBA591472ABF}" dt="2022-01-09T02:46:07.427" v="220" actId="1076"/>
        <pc:sldMkLst>
          <pc:docMk/>
          <pc:sldMk cId="1500248285" sldId="448"/>
        </pc:sldMkLst>
        <pc:spChg chg="mod">
          <ac:chgData name="ZHOU LEI" userId="03ec4e8a14db997c" providerId="LiveId" clId="{4BE2CD1B-56A7-4014-9461-BBA591472ABF}" dt="2022-01-09T02:44:49.148" v="211"/>
          <ac:spMkLst>
            <pc:docMk/>
            <pc:sldMk cId="1500248285" sldId="448"/>
            <ac:spMk id="7" creationId="{AD52046F-2318-44C2-85BB-5F52D9E9DA05}"/>
          </ac:spMkLst>
        </pc:spChg>
        <pc:picChg chg="del">
          <ac:chgData name="ZHOU LEI" userId="03ec4e8a14db997c" providerId="LiveId" clId="{4BE2CD1B-56A7-4014-9461-BBA591472ABF}" dt="2022-01-09T02:44:35.759" v="205" actId="478"/>
          <ac:picMkLst>
            <pc:docMk/>
            <pc:sldMk cId="1500248285" sldId="448"/>
            <ac:picMk id="3" creationId="{F0D3E348-49AE-4232-AD2C-760664235A28}"/>
          </ac:picMkLst>
        </pc:picChg>
        <pc:picChg chg="add mod">
          <ac:chgData name="ZHOU LEI" userId="03ec4e8a14db997c" providerId="LiveId" clId="{4BE2CD1B-56A7-4014-9461-BBA591472ABF}" dt="2022-01-09T02:45:09.424" v="215" actId="1076"/>
          <ac:picMkLst>
            <pc:docMk/>
            <pc:sldMk cId="1500248285" sldId="448"/>
            <ac:picMk id="4" creationId="{9B1812A3-93E8-44D5-BB5B-345BED315C49}"/>
          </ac:picMkLst>
        </pc:picChg>
        <pc:picChg chg="add mod">
          <ac:chgData name="ZHOU LEI" userId="03ec4e8a14db997c" providerId="LiveId" clId="{4BE2CD1B-56A7-4014-9461-BBA591472ABF}" dt="2022-01-09T02:46:07.427" v="220" actId="1076"/>
          <ac:picMkLst>
            <pc:docMk/>
            <pc:sldMk cId="1500248285" sldId="448"/>
            <ac:picMk id="6" creationId="{6B5A6CA1-93A2-4034-A85A-E92C7F302F6C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898679579" sldId="449"/>
        </pc:sldMkLst>
      </pc:sldChg>
      <pc:sldChg chg="addSp delSp modSp add mod">
        <pc:chgData name="ZHOU LEI" userId="03ec4e8a14db997c" providerId="LiveId" clId="{4BE2CD1B-56A7-4014-9461-BBA591472ABF}" dt="2022-01-09T02:47:16.629" v="230" actId="1076"/>
        <pc:sldMkLst>
          <pc:docMk/>
          <pc:sldMk cId="4271156431" sldId="449"/>
        </pc:sldMkLst>
        <pc:picChg chg="add mod">
          <ac:chgData name="ZHOU LEI" userId="03ec4e8a14db997c" providerId="LiveId" clId="{4BE2CD1B-56A7-4014-9461-BBA591472ABF}" dt="2022-01-09T02:46:45.886" v="226" actId="1076"/>
          <ac:picMkLst>
            <pc:docMk/>
            <pc:sldMk cId="4271156431" sldId="449"/>
            <ac:picMk id="3" creationId="{7BCB8E01-8EE6-481D-9E28-7E3C673A1322}"/>
          </ac:picMkLst>
        </pc:picChg>
        <pc:picChg chg="del">
          <ac:chgData name="ZHOU LEI" userId="03ec4e8a14db997c" providerId="LiveId" clId="{4BE2CD1B-56A7-4014-9461-BBA591472ABF}" dt="2022-01-09T02:46:12.285" v="222" actId="478"/>
          <ac:picMkLst>
            <pc:docMk/>
            <pc:sldMk cId="4271156431" sldId="449"/>
            <ac:picMk id="4" creationId="{9B1812A3-93E8-44D5-BB5B-345BED315C49}"/>
          </ac:picMkLst>
        </pc:picChg>
        <pc:picChg chg="del">
          <ac:chgData name="ZHOU LEI" userId="03ec4e8a14db997c" providerId="LiveId" clId="{4BE2CD1B-56A7-4014-9461-BBA591472ABF}" dt="2022-01-09T02:46:12.285" v="222" actId="478"/>
          <ac:picMkLst>
            <pc:docMk/>
            <pc:sldMk cId="4271156431" sldId="449"/>
            <ac:picMk id="6" creationId="{6B5A6CA1-93A2-4034-A85A-E92C7F302F6C}"/>
          </ac:picMkLst>
        </pc:picChg>
        <pc:picChg chg="add mod">
          <ac:chgData name="ZHOU LEI" userId="03ec4e8a14db997c" providerId="LiveId" clId="{4BE2CD1B-56A7-4014-9461-BBA591472ABF}" dt="2022-01-09T02:47:16.629" v="230" actId="1076"/>
          <ac:picMkLst>
            <pc:docMk/>
            <pc:sldMk cId="4271156431" sldId="449"/>
            <ac:picMk id="8" creationId="{B1A33393-9D9B-40BF-9D7A-35EA6E99B632}"/>
          </ac:picMkLst>
        </pc:picChg>
      </pc:sldChg>
      <pc:sldChg chg="addSp delSp modSp add mod">
        <pc:chgData name="ZHOU LEI" userId="03ec4e8a14db997c" providerId="LiveId" clId="{4BE2CD1B-56A7-4014-9461-BBA591472ABF}" dt="2022-01-09T02:49:37.626" v="276" actId="1035"/>
        <pc:sldMkLst>
          <pc:docMk/>
          <pc:sldMk cId="1468216228" sldId="450"/>
        </pc:sldMkLst>
        <pc:spChg chg="add mod">
          <ac:chgData name="ZHOU LEI" userId="03ec4e8a14db997c" providerId="LiveId" clId="{4BE2CD1B-56A7-4014-9461-BBA591472ABF}" dt="2022-01-09T02:49:37.626" v="276" actId="1035"/>
          <ac:spMkLst>
            <pc:docMk/>
            <pc:sldMk cId="1468216228" sldId="450"/>
            <ac:spMk id="9" creationId="{AD0AB4CA-9F15-4EDD-9EC0-506012A72C20}"/>
          </ac:spMkLst>
        </pc:spChg>
        <pc:picChg chg="del">
          <ac:chgData name="ZHOU LEI" userId="03ec4e8a14db997c" providerId="LiveId" clId="{4BE2CD1B-56A7-4014-9461-BBA591472ABF}" dt="2022-01-09T02:47:41.910" v="232" actId="478"/>
          <ac:picMkLst>
            <pc:docMk/>
            <pc:sldMk cId="1468216228" sldId="450"/>
            <ac:picMk id="3" creationId="{7BCB8E01-8EE6-481D-9E28-7E3C673A1322}"/>
          </ac:picMkLst>
        </pc:picChg>
        <pc:picChg chg="add mod">
          <ac:chgData name="ZHOU LEI" userId="03ec4e8a14db997c" providerId="LiveId" clId="{4BE2CD1B-56A7-4014-9461-BBA591472ABF}" dt="2022-01-09T02:48:57.276" v="239" actId="1076"/>
          <ac:picMkLst>
            <pc:docMk/>
            <pc:sldMk cId="1468216228" sldId="450"/>
            <ac:picMk id="4" creationId="{025086D9-5B46-4A24-8FBD-11F624B5E5B9}"/>
          </ac:picMkLst>
        </pc:picChg>
        <pc:picChg chg="del">
          <ac:chgData name="ZHOU LEI" userId="03ec4e8a14db997c" providerId="LiveId" clId="{4BE2CD1B-56A7-4014-9461-BBA591472ABF}" dt="2022-01-09T02:47:41.910" v="232" actId="478"/>
          <ac:picMkLst>
            <pc:docMk/>
            <pc:sldMk cId="1468216228" sldId="450"/>
            <ac:picMk id="8" creationId="{B1A33393-9D9B-40BF-9D7A-35EA6E99B632}"/>
          </ac:picMkLst>
        </pc:picChg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224881868" sldId="450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702481925" sldId="451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645502931" sldId="452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867295726" sldId="453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438023601" sldId="454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1313022864" sldId="455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565219785" sldId="456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1113715026" sldId="457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491951066" sldId="458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976093219" sldId="459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604621284" sldId="460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1428801375" sldId="461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1654944491" sldId="462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1164127002" sldId="463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947723034" sldId="464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722071153" sldId="465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2789611647" sldId="466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4112543785" sldId="467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795952941" sldId="468"/>
        </pc:sldMkLst>
      </pc:sldChg>
      <pc:sldChg chg="del">
        <pc:chgData name="ZHOU LEI" userId="03ec4e8a14db997c" providerId="LiveId" clId="{4BE2CD1B-56A7-4014-9461-BBA591472ABF}" dt="2022-01-08T14:10:49.422" v="27" actId="47"/>
        <pc:sldMkLst>
          <pc:docMk/>
          <pc:sldMk cId="3098114788" sldId="469"/>
        </pc:sldMkLst>
      </pc:sldChg>
    </pc:docChg>
  </pc:docChgLst>
  <pc:docChgLst>
    <pc:chgData name="ZHOU LEI" userId="03ec4e8a14db997c" providerId="LiveId" clId="{E3AA6194-307B-49D0-8C72-F2DCEA8835C1}"/>
    <pc:docChg chg="custSel addSld modSld sldOrd">
      <pc:chgData name="ZHOU LEI" userId="03ec4e8a14db997c" providerId="LiveId" clId="{E3AA6194-307B-49D0-8C72-F2DCEA8835C1}" dt="2022-01-31T17:37:21.119" v="51"/>
      <pc:docMkLst>
        <pc:docMk/>
      </pc:docMkLst>
      <pc:sldChg chg="add">
        <pc:chgData name="ZHOU LEI" userId="03ec4e8a14db997c" providerId="LiveId" clId="{E3AA6194-307B-49D0-8C72-F2DCEA8835C1}" dt="2022-01-31T17:34:31.924" v="49"/>
        <pc:sldMkLst>
          <pc:docMk/>
          <pc:sldMk cId="3172354949" sldId="372"/>
        </pc:sldMkLst>
      </pc:sldChg>
      <pc:sldChg chg="modSp mod">
        <pc:chgData name="ZHOU LEI" userId="03ec4e8a14db997c" providerId="LiveId" clId="{E3AA6194-307B-49D0-8C72-F2DCEA8835C1}" dt="2022-01-31T17:27:26.830" v="2" actId="1076"/>
        <pc:sldMkLst>
          <pc:docMk/>
          <pc:sldMk cId="1455488487" sldId="410"/>
        </pc:sldMkLst>
        <pc:picChg chg="mod">
          <ac:chgData name="ZHOU LEI" userId="03ec4e8a14db997c" providerId="LiveId" clId="{E3AA6194-307B-49D0-8C72-F2DCEA8835C1}" dt="2022-01-31T17:27:26.830" v="2" actId="1076"/>
          <ac:picMkLst>
            <pc:docMk/>
            <pc:sldMk cId="1455488487" sldId="410"/>
            <ac:picMk id="4" creationId="{12154643-8B43-4A20-B621-AC85BE9B48B9}"/>
          </ac:picMkLst>
        </pc:picChg>
      </pc:sldChg>
      <pc:sldChg chg="modSp mod">
        <pc:chgData name="ZHOU LEI" userId="03ec4e8a14db997c" providerId="LiveId" clId="{E3AA6194-307B-49D0-8C72-F2DCEA8835C1}" dt="2022-01-31T17:27:35.064" v="5" actId="1076"/>
        <pc:sldMkLst>
          <pc:docMk/>
          <pc:sldMk cId="386480041" sldId="433"/>
        </pc:sldMkLst>
        <pc:picChg chg="mod">
          <ac:chgData name="ZHOU LEI" userId="03ec4e8a14db997c" providerId="LiveId" clId="{E3AA6194-307B-49D0-8C72-F2DCEA8835C1}" dt="2022-01-31T17:27:35.064" v="5" actId="1076"/>
          <ac:picMkLst>
            <pc:docMk/>
            <pc:sldMk cId="386480041" sldId="433"/>
            <ac:picMk id="3" creationId="{B4311CB7-4A24-4BBC-A8D9-8B251BE909A4}"/>
          </ac:picMkLst>
        </pc:picChg>
      </pc:sldChg>
      <pc:sldChg chg="modSp mod">
        <pc:chgData name="ZHOU LEI" userId="03ec4e8a14db997c" providerId="LiveId" clId="{E3AA6194-307B-49D0-8C72-F2DCEA8835C1}" dt="2022-01-31T17:27:56.762" v="7" actId="14100"/>
        <pc:sldMkLst>
          <pc:docMk/>
          <pc:sldMk cId="2708099109" sldId="436"/>
        </pc:sldMkLst>
        <pc:picChg chg="mod">
          <ac:chgData name="ZHOU LEI" userId="03ec4e8a14db997c" providerId="LiveId" clId="{E3AA6194-307B-49D0-8C72-F2DCEA8835C1}" dt="2022-01-31T17:27:56.762" v="7" actId="14100"/>
          <ac:picMkLst>
            <pc:docMk/>
            <pc:sldMk cId="2708099109" sldId="436"/>
            <ac:picMk id="4" creationId="{755CCA26-C108-481B-B79B-5F80A2C313E5}"/>
          </ac:picMkLst>
        </pc:picChg>
      </pc:sldChg>
      <pc:sldChg chg="ord">
        <pc:chgData name="ZHOU LEI" userId="03ec4e8a14db997c" providerId="LiveId" clId="{E3AA6194-307B-49D0-8C72-F2DCEA8835C1}" dt="2022-01-31T17:37:21.119" v="51"/>
        <pc:sldMkLst>
          <pc:docMk/>
          <pc:sldMk cId="2098337976" sldId="439"/>
        </pc:sldMkLst>
      </pc:sldChg>
      <pc:sldChg chg="addSp delSp modSp add mod">
        <pc:chgData name="ZHOU LEI" userId="03ec4e8a14db997c" providerId="LiveId" clId="{E3AA6194-307B-49D0-8C72-F2DCEA8835C1}" dt="2022-01-31T17:32:54.509" v="17"/>
        <pc:sldMkLst>
          <pc:docMk/>
          <pc:sldMk cId="1212226872" sldId="451"/>
        </pc:sldMkLst>
        <pc:spChg chg="mod">
          <ac:chgData name="ZHOU LEI" userId="03ec4e8a14db997c" providerId="LiveId" clId="{E3AA6194-307B-49D0-8C72-F2DCEA8835C1}" dt="2022-01-31T17:32:54.509" v="17"/>
          <ac:spMkLst>
            <pc:docMk/>
            <pc:sldMk cId="1212226872" sldId="451"/>
            <ac:spMk id="7" creationId="{AD52046F-2318-44C2-85BB-5F52D9E9DA05}"/>
          </ac:spMkLst>
        </pc:spChg>
        <pc:picChg chg="del">
          <ac:chgData name="ZHOU LEI" userId="03ec4e8a14db997c" providerId="LiveId" clId="{E3AA6194-307B-49D0-8C72-F2DCEA8835C1}" dt="2022-01-31T17:32:44.981" v="9" actId="478"/>
          <ac:picMkLst>
            <pc:docMk/>
            <pc:sldMk cId="1212226872" sldId="451"/>
            <ac:picMk id="3" creationId="{0DE5B895-202F-4AC3-9002-EBBFAB9B7E21}"/>
          </ac:picMkLst>
        </pc:picChg>
        <pc:picChg chg="del">
          <ac:chgData name="ZHOU LEI" userId="03ec4e8a14db997c" providerId="LiveId" clId="{E3AA6194-307B-49D0-8C72-F2DCEA8835C1}" dt="2022-01-31T17:32:44.981" v="9" actId="478"/>
          <ac:picMkLst>
            <pc:docMk/>
            <pc:sldMk cId="1212226872" sldId="451"/>
            <ac:picMk id="6" creationId="{6ED0C953-F2CB-498F-B03E-4DED592EF6E6}"/>
          </ac:picMkLst>
        </pc:picChg>
        <pc:picChg chg="add mod">
          <ac:chgData name="ZHOU LEI" userId="03ec4e8a14db997c" providerId="LiveId" clId="{E3AA6194-307B-49D0-8C72-F2DCEA8835C1}" dt="2022-01-31T17:32:49.198" v="11" actId="1076"/>
          <ac:picMkLst>
            <pc:docMk/>
            <pc:sldMk cId="1212226872" sldId="451"/>
            <ac:picMk id="8" creationId="{11B143A6-8C86-43AE-972E-AC37DD8655C0}"/>
          </ac:picMkLst>
        </pc:picChg>
        <pc:picChg chg="del">
          <ac:chgData name="ZHOU LEI" userId="03ec4e8a14db997c" providerId="LiveId" clId="{E3AA6194-307B-49D0-8C72-F2DCEA8835C1}" dt="2022-01-31T17:32:44.981" v="9" actId="478"/>
          <ac:picMkLst>
            <pc:docMk/>
            <pc:sldMk cId="1212226872" sldId="451"/>
            <ac:picMk id="9" creationId="{4B021E59-784C-4336-B640-324BEB3D7071}"/>
          </ac:picMkLst>
        </pc:picChg>
        <pc:picChg chg="del">
          <ac:chgData name="ZHOU LEI" userId="03ec4e8a14db997c" providerId="LiveId" clId="{E3AA6194-307B-49D0-8C72-F2DCEA8835C1}" dt="2022-01-31T17:32:44.981" v="9" actId="478"/>
          <ac:picMkLst>
            <pc:docMk/>
            <pc:sldMk cId="1212226872" sldId="451"/>
            <ac:picMk id="11" creationId="{82F50182-FEB9-4646-A6E1-7CF2393BAA62}"/>
          </ac:picMkLst>
        </pc:picChg>
      </pc:sldChg>
      <pc:sldChg chg="addSp delSp modSp add mod">
        <pc:chgData name="ZHOU LEI" userId="03ec4e8a14db997c" providerId="LiveId" clId="{E3AA6194-307B-49D0-8C72-F2DCEA8835C1}" dt="2022-01-31T17:33:34.427" v="30"/>
        <pc:sldMkLst>
          <pc:docMk/>
          <pc:sldMk cId="2055807384" sldId="452"/>
        </pc:sldMkLst>
        <pc:spChg chg="mod">
          <ac:chgData name="ZHOU LEI" userId="03ec4e8a14db997c" providerId="LiveId" clId="{E3AA6194-307B-49D0-8C72-F2DCEA8835C1}" dt="2022-01-31T17:33:34.427" v="30"/>
          <ac:spMkLst>
            <pc:docMk/>
            <pc:sldMk cId="2055807384" sldId="452"/>
            <ac:spMk id="7" creationId="{AD52046F-2318-44C2-85BB-5F52D9E9DA05}"/>
          </ac:spMkLst>
        </pc:spChg>
        <pc:picChg chg="add mod">
          <ac:chgData name="ZHOU LEI" userId="03ec4e8a14db997c" providerId="LiveId" clId="{E3AA6194-307B-49D0-8C72-F2DCEA8835C1}" dt="2022-01-31T17:33:28.070" v="24" actId="1076"/>
          <ac:picMkLst>
            <pc:docMk/>
            <pc:sldMk cId="2055807384" sldId="452"/>
            <ac:picMk id="4" creationId="{6488AFE3-FDF0-40BD-A3B6-423E4C8B3E11}"/>
          </ac:picMkLst>
        </pc:picChg>
        <pc:picChg chg="del">
          <ac:chgData name="ZHOU LEI" userId="03ec4e8a14db997c" providerId="LiveId" clId="{E3AA6194-307B-49D0-8C72-F2DCEA8835C1}" dt="2022-01-31T17:33:02.086" v="19" actId="478"/>
          <ac:picMkLst>
            <pc:docMk/>
            <pc:sldMk cId="2055807384" sldId="452"/>
            <ac:picMk id="8" creationId="{11B143A6-8C86-43AE-972E-AC37DD8655C0}"/>
          </ac:picMkLst>
        </pc:picChg>
      </pc:sldChg>
      <pc:sldChg chg="addSp delSp modSp add mod">
        <pc:chgData name="ZHOU LEI" userId="03ec4e8a14db997c" providerId="LiveId" clId="{E3AA6194-307B-49D0-8C72-F2DCEA8835C1}" dt="2022-01-31T17:34:15.950" v="48"/>
        <pc:sldMkLst>
          <pc:docMk/>
          <pc:sldMk cId="158690458" sldId="453"/>
        </pc:sldMkLst>
        <pc:spChg chg="mod">
          <ac:chgData name="ZHOU LEI" userId="03ec4e8a14db997c" providerId="LiveId" clId="{E3AA6194-307B-49D0-8C72-F2DCEA8835C1}" dt="2022-01-31T17:34:15.950" v="48"/>
          <ac:spMkLst>
            <pc:docMk/>
            <pc:sldMk cId="158690458" sldId="453"/>
            <ac:spMk id="7" creationId="{AD52046F-2318-44C2-85BB-5F52D9E9DA05}"/>
          </ac:spMkLst>
        </pc:spChg>
        <pc:picChg chg="del">
          <ac:chgData name="ZHOU LEI" userId="03ec4e8a14db997c" providerId="LiveId" clId="{E3AA6194-307B-49D0-8C72-F2DCEA8835C1}" dt="2022-01-31T17:33:42.456" v="32" actId="478"/>
          <ac:picMkLst>
            <pc:docMk/>
            <pc:sldMk cId="158690458" sldId="453"/>
            <ac:picMk id="4" creationId="{6488AFE3-FDF0-40BD-A3B6-423E4C8B3E11}"/>
          </ac:picMkLst>
        </pc:picChg>
        <pc:picChg chg="add mod">
          <ac:chgData name="ZHOU LEI" userId="03ec4e8a14db997c" providerId="LiveId" clId="{E3AA6194-307B-49D0-8C72-F2DCEA8835C1}" dt="2022-01-31T17:33:58.450" v="36" actId="1076"/>
          <ac:picMkLst>
            <pc:docMk/>
            <pc:sldMk cId="158690458" sldId="453"/>
            <ac:picMk id="5" creationId="{BB6B8C52-FEA7-4B5A-A1E9-2D197FFF67E1}"/>
          </ac:picMkLst>
        </pc:picChg>
      </pc:sldChg>
    </pc:docChg>
  </pc:docChgLst>
</pc:chgInfo>
</file>

<file path=ppt/media/image10.png>
</file>

<file path=ppt/media/image16.jpeg>
</file>

<file path=ppt/media/image1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55885-46F6-4B04-94B8-18C71A104483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0C52C1-9E2B-41C1-80FA-1AE7B077F5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130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0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1247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152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46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084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551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75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243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424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028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37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76004-E750-42A5-85C1-C7284AF8A4E2}" type="datetimeFigureOut">
              <a:rPr lang="zh-CN" altLang="en-US" smtClean="0"/>
              <a:t>2022/2/1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E6E95-F740-4923-B548-777CDCAB6B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459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6BDCA6B-3C9C-4213-A0D9-30BD5F0B0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6319726" cy="6858000"/>
          </a:xfrm>
          <a:custGeom>
            <a:avLst/>
            <a:gdLst>
              <a:gd name="connsiteX0" fmla="*/ 184095 w 8426302"/>
              <a:gd name="connsiteY0" fmla="*/ 6858000 h 6858000"/>
              <a:gd name="connsiteX1" fmla="*/ 8426302 w 8426302"/>
              <a:gd name="connsiteY1" fmla="*/ 6858000 h 6858000"/>
              <a:gd name="connsiteX2" fmla="*/ 8426302 w 8426302"/>
              <a:gd name="connsiteY2" fmla="*/ 0 h 6858000"/>
              <a:gd name="connsiteX3" fmla="*/ 2743435 w 8426302"/>
              <a:gd name="connsiteY3" fmla="*/ 0 h 6858000"/>
              <a:gd name="connsiteX4" fmla="*/ 2688451 w 8426302"/>
              <a:gd name="connsiteY4" fmla="*/ 37385 h 6858000"/>
              <a:gd name="connsiteX5" fmla="*/ 0 w 8426302"/>
              <a:gd name="connsiteY5" fmla="*/ 5321277 h 6858000"/>
              <a:gd name="connsiteX6" fmla="*/ 116943 w 8426302"/>
              <a:gd name="connsiteY6" fmla="*/ 65584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26302" h="6858000">
                <a:moveTo>
                  <a:pt x="184095" y="6858000"/>
                </a:moveTo>
                <a:lnTo>
                  <a:pt x="8426302" y="6858000"/>
                </a:lnTo>
                <a:lnTo>
                  <a:pt x="8426302" y="0"/>
                </a:lnTo>
                <a:lnTo>
                  <a:pt x="2743435" y="0"/>
                </a:lnTo>
                <a:lnTo>
                  <a:pt x="2688451" y="37385"/>
                </a:lnTo>
                <a:cubicBezTo>
                  <a:pt x="1058888" y="1225893"/>
                  <a:pt x="0" y="3149927"/>
                  <a:pt x="0" y="5321277"/>
                </a:cubicBezTo>
                <a:cubicBezTo>
                  <a:pt x="0" y="5744268"/>
                  <a:pt x="40184" y="6157873"/>
                  <a:pt x="116943" y="6558484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DA12F62-867F-4684-B28B-E085D09DC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6131199" cy="6858000"/>
          </a:xfrm>
          <a:custGeom>
            <a:avLst/>
            <a:gdLst>
              <a:gd name="connsiteX0" fmla="*/ 190266 w 8174932"/>
              <a:gd name="connsiteY0" fmla="*/ 6858000 h 6858000"/>
              <a:gd name="connsiteX1" fmla="*/ 8174932 w 8174932"/>
              <a:gd name="connsiteY1" fmla="*/ 6858000 h 6858000"/>
              <a:gd name="connsiteX2" fmla="*/ 8174932 w 8174932"/>
              <a:gd name="connsiteY2" fmla="*/ 0 h 6858000"/>
              <a:gd name="connsiteX3" fmla="*/ 2944847 w 8174932"/>
              <a:gd name="connsiteY3" fmla="*/ 0 h 6858000"/>
              <a:gd name="connsiteX4" fmla="*/ 2646373 w 8174932"/>
              <a:gd name="connsiteY4" fmla="*/ 196447 h 6858000"/>
              <a:gd name="connsiteX5" fmla="*/ 0 w 8174932"/>
              <a:gd name="connsiteY5" fmla="*/ 5321277 h 6858000"/>
              <a:gd name="connsiteX6" fmla="*/ 112445 w 8174932"/>
              <a:gd name="connsiteY6" fmla="*/ 65108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74932" h="6858000">
                <a:moveTo>
                  <a:pt x="190266" y="6858000"/>
                </a:moveTo>
                <a:lnTo>
                  <a:pt x="8174932" y="6858000"/>
                </a:lnTo>
                <a:lnTo>
                  <a:pt x="8174932" y="0"/>
                </a:lnTo>
                <a:lnTo>
                  <a:pt x="2944847" y="0"/>
                </a:lnTo>
                <a:lnTo>
                  <a:pt x="2646373" y="196447"/>
                </a:lnTo>
                <a:cubicBezTo>
                  <a:pt x="1044779" y="1335395"/>
                  <a:pt x="0" y="3206327"/>
                  <a:pt x="0" y="5321277"/>
                </a:cubicBezTo>
                <a:cubicBezTo>
                  <a:pt x="0" y="5727999"/>
                  <a:pt x="38639" y="6125696"/>
                  <a:pt x="112445" y="6510898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0E54BA4-869A-441A-8438-AFB5A5138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234110"/>
            <a:ext cx="4849029" cy="4160090"/>
          </a:xfrm>
        </p:spPr>
        <p:txBody>
          <a:bodyPr anchor="b">
            <a:normAutofit/>
          </a:bodyPr>
          <a:lstStyle/>
          <a:p>
            <a:pPr algn="l"/>
            <a:r>
              <a:rPr lang="zh-CN" altLang="en-US" sz="6300" dirty="0">
                <a:solidFill>
                  <a:srgbClr val="FFFFFF"/>
                </a:solidFill>
              </a:rPr>
              <a:t>第五章</a:t>
            </a:r>
            <a:br>
              <a:rPr lang="en-US" altLang="zh-CN" sz="6300" dirty="0">
                <a:solidFill>
                  <a:srgbClr val="FFFFFF"/>
                </a:solidFill>
              </a:rPr>
            </a:br>
            <a:br>
              <a:rPr lang="en-US" altLang="zh-CN" sz="6300" dirty="0">
                <a:solidFill>
                  <a:srgbClr val="FFFFFF"/>
                </a:solidFill>
              </a:rPr>
            </a:br>
            <a:r>
              <a:rPr lang="zh-CN" altLang="en-US" sz="6300" dirty="0">
                <a:solidFill>
                  <a:srgbClr val="FFFFFF"/>
                </a:solidFill>
              </a:rPr>
              <a:t>全球水循环</a:t>
            </a:r>
          </a:p>
        </p:txBody>
      </p:sp>
    </p:spTree>
    <p:extLst>
      <p:ext uri="{BB962C8B-B14F-4D97-AF65-F5344CB8AC3E}">
        <p14:creationId xmlns:p14="http://schemas.microsoft.com/office/powerpoint/2010/main" val="3883858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7974DA-64BB-4E19-BF03-67D5F4E4CBA7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rgbClr val="00206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海洋对大气的作用</a:t>
            </a:r>
            <a:endParaRPr lang="en-US" dirty="0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645997ED-6B13-42F3-9721-20AAF68FE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4914" y="4296706"/>
            <a:ext cx="6705600" cy="1607137"/>
          </a:xfrm>
          <a:prstGeom prst="cube">
            <a:avLst>
              <a:gd name="adj" fmla="val 39870"/>
            </a:avLst>
          </a:prstGeom>
          <a:gradFill rotWithShape="1">
            <a:gsLst>
              <a:gs pos="0">
                <a:srgbClr val="666699"/>
              </a:gs>
              <a:gs pos="100000">
                <a:srgbClr val="0066FF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/>
            <a:endParaRPr lang="en-US" b="1">
              <a:solidFill>
                <a:schemeClr val="hlink"/>
              </a:solidFill>
              <a:latin typeface="Tahoma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7038201-AEC1-4CAE-9002-F07BAAEA292F}"/>
              </a:ext>
            </a:extLst>
          </p:cNvPr>
          <p:cNvGrpSpPr>
            <a:grpSpLocks/>
          </p:cNvGrpSpPr>
          <p:nvPr/>
        </p:nvGrpSpPr>
        <p:grpSpPr bwMode="auto">
          <a:xfrm>
            <a:off x="4999381" y="1282147"/>
            <a:ext cx="3447670" cy="1600096"/>
            <a:chOff x="1955" y="1647"/>
            <a:chExt cx="2832" cy="1392"/>
          </a:xfrm>
        </p:grpSpPr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4202BDEB-8131-47C6-A3FA-020748B1D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5" y="1647"/>
              <a:ext cx="672" cy="67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Line 5">
              <a:extLst>
                <a:ext uri="{FF2B5EF4-FFF2-40B4-BE49-F238E27FC236}">
                  <a16:creationId xmlns:a16="http://schemas.microsoft.com/office/drawing/2014/main" id="{09899F0B-EE69-4AAA-91F0-B378A96B70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55" y="2031"/>
              <a:ext cx="2016" cy="528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1" name="Line 6">
              <a:extLst>
                <a:ext uri="{FF2B5EF4-FFF2-40B4-BE49-F238E27FC236}">
                  <a16:creationId xmlns:a16="http://schemas.microsoft.com/office/drawing/2014/main" id="{91B9FD0E-98C9-42A0-8AE7-2695E33023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531" y="2127"/>
              <a:ext cx="1536" cy="768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2" name="Line 7">
              <a:extLst>
                <a:ext uri="{FF2B5EF4-FFF2-40B4-BE49-F238E27FC236}">
                  <a16:creationId xmlns:a16="http://schemas.microsoft.com/office/drawing/2014/main" id="{03C4FCBA-3047-4588-9757-B0713AB0C45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63" y="2223"/>
              <a:ext cx="1200" cy="816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3" name="Line 8">
              <a:extLst>
                <a:ext uri="{FF2B5EF4-FFF2-40B4-BE49-F238E27FC236}">
                  <a16:creationId xmlns:a16="http://schemas.microsoft.com/office/drawing/2014/main" id="{6ADAF8BA-6928-4DA4-B570-4E4DB587CF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779" y="2319"/>
              <a:ext cx="480" cy="672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4" name="Line 9">
              <a:extLst>
                <a:ext uri="{FF2B5EF4-FFF2-40B4-BE49-F238E27FC236}">
                  <a16:creationId xmlns:a16="http://schemas.microsoft.com/office/drawing/2014/main" id="{0CA12385-D456-4B83-9D88-3C2F749BBA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07" y="2367"/>
              <a:ext cx="96" cy="624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5" name="Line 10">
              <a:extLst>
                <a:ext uri="{FF2B5EF4-FFF2-40B4-BE49-F238E27FC236}">
                  <a16:creationId xmlns:a16="http://schemas.microsoft.com/office/drawing/2014/main" id="{4F146B29-3A25-4376-B722-0591240B05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47" y="2367"/>
              <a:ext cx="144" cy="48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5" name="AutoShape 11">
            <a:extLst>
              <a:ext uri="{FF2B5EF4-FFF2-40B4-BE49-F238E27FC236}">
                <a16:creationId xmlns:a16="http://schemas.microsoft.com/office/drawing/2014/main" id="{43CB9816-39C8-461A-9953-DF38A53B3BD0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6000714" y="3839506"/>
            <a:ext cx="838200" cy="381000"/>
          </a:xfrm>
          <a:prstGeom prst="rightArrow">
            <a:avLst>
              <a:gd name="adj1" fmla="val 50000"/>
              <a:gd name="adj2" fmla="val 55000"/>
            </a:avLst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11B240B7-E1D8-4F6F-AC8C-3EDE444A8A52}"/>
              </a:ext>
            </a:extLst>
          </p:cNvPr>
          <p:cNvSpPr>
            <a:spLocks/>
          </p:cNvSpPr>
          <p:nvPr/>
        </p:nvSpPr>
        <p:spPr bwMode="auto">
          <a:xfrm>
            <a:off x="3028914" y="4144306"/>
            <a:ext cx="4495800" cy="885825"/>
          </a:xfrm>
          <a:custGeom>
            <a:avLst/>
            <a:gdLst>
              <a:gd name="T0" fmla="*/ 80 w 2051"/>
              <a:gd name="T1" fmla="*/ 528 h 558"/>
              <a:gd name="T2" fmla="*/ 32 w 2051"/>
              <a:gd name="T3" fmla="*/ 336 h 558"/>
              <a:gd name="T4" fmla="*/ 272 w 2051"/>
              <a:gd name="T5" fmla="*/ 144 h 558"/>
              <a:gd name="T6" fmla="*/ 752 w 2051"/>
              <a:gd name="T7" fmla="*/ 0 h 558"/>
              <a:gd name="T8" fmla="*/ 992 w 2051"/>
              <a:gd name="T9" fmla="*/ 144 h 558"/>
              <a:gd name="T10" fmla="*/ 1184 w 2051"/>
              <a:gd name="T11" fmla="*/ 240 h 558"/>
              <a:gd name="T12" fmla="*/ 1424 w 2051"/>
              <a:gd name="T13" fmla="*/ 96 h 558"/>
              <a:gd name="T14" fmla="*/ 1985 w 2051"/>
              <a:gd name="T15" fmla="*/ 279 h 558"/>
              <a:gd name="T16" fmla="*/ 1823 w 2051"/>
              <a:gd name="T17" fmla="*/ 405 h 558"/>
              <a:gd name="T18" fmla="*/ 1778 w 2051"/>
              <a:gd name="T19" fmla="*/ 522 h 558"/>
              <a:gd name="T20" fmla="*/ 1058 w 2051"/>
              <a:gd name="T21" fmla="*/ 540 h 558"/>
              <a:gd name="T22" fmla="*/ 599 w 2051"/>
              <a:gd name="T23" fmla="*/ 441 h 558"/>
              <a:gd name="T24" fmla="*/ 257 w 2051"/>
              <a:gd name="T25" fmla="*/ 558 h 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51" h="558">
                <a:moveTo>
                  <a:pt x="80" y="528"/>
                </a:moveTo>
                <a:cubicBezTo>
                  <a:pt x="40" y="464"/>
                  <a:pt x="0" y="400"/>
                  <a:pt x="32" y="336"/>
                </a:cubicBezTo>
                <a:cubicBezTo>
                  <a:pt x="64" y="272"/>
                  <a:pt x="152" y="200"/>
                  <a:pt x="272" y="144"/>
                </a:cubicBezTo>
                <a:cubicBezTo>
                  <a:pt x="392" y="88"/>
                  <a:pt x="632" y="0"/>
                  <a:pt x="752" y="0"/>
                </a:cubicBezTo>
                <a:cubicBezTo>
                  <a:pt x="872" y="0"/>
                  <a:pt x="920" y="104"/>
                  <a:pt x="992" y="144"/>
                </a:cubicBezTo>
                <a:cubicBezTo>
                  <a:pt x="1064" y="184"/>
                  <a:pt x="1112" y="248"/>
                  <a:pt x="1184" y="240"/>
                </a:cubicBezTo>
                <a:cubicBezTo>
                  <a:pt x="1256" y="232"/>
                  <a:pt x="1291" y="90"/>
                  <a:pt x="1424" y="96"/>
                </a:cubicBezTo>
                <a:cubicBezTo>
                  <a:pt x="1557" y="102"/>
                  <a:pt x="1919" y="228"/>
                  <a:pt x="1985" y="279"/>
                </a:cubicBezTo>
                <a:cubicBezTo>
                  <a:pt x="2051" y="330"/>
                  <a:pt x="1858" y="364"/>
                  <a:pt x="1823" y="405"/>
                </a:cubicBezTo>
                <a:cubicBezTo>
                  <a:pt x="1788" y="446"/>
                  <a:pt x="1905" y="500"/>
                  <a:pt x="1778" y="522"/>
                </a:cubicBezTo>
                <a:cubicBezTo>
                  <a:pt x="1651" y="544"/>
                  <a:pt x="1254" y="554"/>
                  <a:pt x="1058" y="540"/>
                </a:cubicBezTo>
                <a:cubicBezTo>
                  <a:pt x="862" y="526"/>
                  <a:pt x="732" y="438"/>
                  <a:pt x="599" y="441"/>
                </a:cubicBezTo>
                <a:cubicBezTo>
                  <a:pt x="466" y="444"/>
                  <a:pt x="328" y="534"/>
                  <a:pt x="257" y="558"/>
                </a:cubicBezTo>
              </a:path>
            </a:pathLst>
          </a:custGeom>
          <a:gradFill rotWithShape="1">
            <a:gsLst>
              <a:gs pos="0">
                <a:srgbClr val="FFFFFF">
                  <a:alpha val="78999"/>
                </a:srgbClr>
              </a:gs>
              <a:gs pos="100000">
                <a:schemeClr val="hlink">
                  <a:alpha val="19000"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" name="AutoShape 13">
            <a:extLst>
              <a:ext uri="{FF2B5EF4-FFF2-40B4-BE49-F238E27FC236}">
                <a16:creationId xmlns:a16="http://schemas.microsoft.com/office/drawing/2014/main" id="{8355CA2F-0D4F-485E-9DF5-E1E8A6B5A43A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4019514" y="3915706"/>
            <a:ext cx="685800" cy="381000"/>
          </a:xfrm>
          <a:prstGeom prst="rightArrow">
            <a:avLst>
              <a:gd name="adj1" fmla="val 50000"/>
              <a:gd name="adj2" fmla="val 45000"/>
            </a:avLst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8" name="Text Box 14">
            <a:extLst>
              <a:ext uri="{FF2B5EF4-FFF2-40B4-BE49-F238E27FC236}">
                <a16:creationId xmlns:a16="http://schemas.microsoft.com/office/drawing/2014/main" id="{B747C2C4-6A22-4FEA-BFA3-D191FFA52E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1497" y="3833708"/>
            <a:ext cx="198002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latin typeface="Tahoma" pitchFamily="34" charset="0"/>
              </a:rPr>
              <a:t>蒸发、水汽</a:t>
            </a:r>
            <a:endParaRPr lang="en-US" b="1" dirty="0">
              <a:latin typeface="Tahoma" pitchFamily="34" charset="0"/>
            </a:endParaRPr>
          </a:p>
        </p:txBody>
      </p:sp>
      <p:sp>
        <p:nvSpPr>
          <p:cNvPr id="9" name="AutoShape 15">
            <a:extLst>
              <a:ext uri="{FF2B5EF4-FFF2-40B4-BE49-F238E27FC236}">
                <a16:creationId xmlns:a16="http://schemas.microsoft.com/office/drawing/2014/main" id="{093AC4FC-6F2F-46F9-B8D3-415C968DD2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6210" y="1796117"/>
            <a:ext cx="3035300" cy="822325"/>
          </a:xfrm>
          <a:prstGeom prst="cloudCallout">
            <a:avLst>
              <a:gd name="adj1" fmla="val -29444"/>
              <a:gd name="adj2" fmla="val 5792"/>
            </a:avLst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bg2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Text Box 16">
            <a:extLst>
              <a:ext uri="{FF2B5EF4-FFF2-40B4-BE49-F238E27FC236}">
                <a16:creationId xmlns:a16="http://schemas.microsoft.com/office/drawing/2014/main" id="{2B0ED320-284D-4F38-9EB5-7BAA7C14F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948" y="1536733"/>
            <a:ext cx="198002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latin typeface="Tahoma" pitchFamily="34" charset="0"/>
              </a:rPr>
              <a:t>凝结、降水</a:t>
            </a:r>
            <a:endParaRPr lang="en-US" b="1" dirty="0">
              <a:latin typeface="Tahoma" pitchFamily="34" charset="0"/>
            </a:endParaRPr>
          </a:p>
        </p:txBody>
      </p:sp>
      <p:sp>
        <p:nvSpPr>
          <p:cNvPr id="13" name="Text Box 20">
            <a:extLst>
              <a:ext uri="{FF2B5EF4-FFF2-40B4-BE49-F238E27FC236}">
                <a16:creationId xmlns:a16="http://schemas.microsoft.com/office/drawing/2014/main" id="{FF0A6C05-0BFE-43FB-A281-206FBDB92A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1489" y="1911935"/>
            <a:ext cx="54373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Tahoma" pitchFamily="34" charset="0"/>
              </a:rPr>
              <a:t>云</a:t>
            </a:r>
            <a:endParaRPr lang="en-US" b="1" dirty="0">
              <a:solidFill>
                <a:schemeClr val="bg1"/>
              </a:solidFill>
              <a:latin typeface="Tahoma" pitchFamily="34" charset="0"/>
            </a:endParaRPr>
          </a:p>
        </p:txBody>
      </p:sp>
      <p:sp>
        <p:nvSpPr>
          <p:cNvPr id="14" name="AutoShape 21">
            <a:extLst>
              <a:ext uri="{FF2B5EF4-FFF2-40B4-BE49-F238E27FC236}">
                <a16:creationId xmlns:a16="http://schemas.microsoft.com/office/drawing/2014/main" id="{74827D66-869D-4BDD-AEC3-8008CD63BE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910" y="2223155"/>
            <a:ext cx="2119312" cy="519112"/>
          </a:xfrm>
          <a:prstGeom prst="cloudCallout">
            <a:avLst>
              <a:gd name="adj1" fmla="val 31273"/>
              <a:gd name="adj2" fmla="val 2292"/>
            </a:avLst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bg2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EEDA418-B100-4BC3-BAC3-EBAA27C6F94D}"/>
              </a:ext>
            </a:extLst>
          </p:cNvPr>
          <p:cNvGrpSpPr/>
          <p:nvPr/>
        </p:nvGrpSpPr>
        <p:grpSpPr>
          <a:xfrm>
            <a:off x="1650964" y="2653747"/>
            <a:ext cx="1809750" cy="1579459"/>
            <a:chOff x="1442244" y="1928019"/>
            <a:chExt cx="1809750" cy="2225675"/>
          </a:xfrm>
        </p:grpSpPr>
        <p:sp>
          <p:nvSpPr>
            <p:cNvPr id="15" name="Line 23">
              <a:extLst>
                <a:ext uri="{FF2B5EF4-FFF2-40B4-BE49-F238E27FC236}">
                  <a16:creationId xmlns:a16="http://schemas.microsoft.com/office/drawing/2014/main" id="{A61B0D2D-8C77-4C65-80F4-663BADF1A5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442244" y="1974056"/>
              <a:ext cx="239712" cy="20939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Line 24">
              <a:extLst>
                <a:ext uri="{FF2B5EF4-FFF2-40B4-BE49-F238E27FC236}">
                  <a16:creationId xmlns:a16="http://schemas.microsoft.com/office/drawing/2014/main" id="{4519E8E7-AFA8-46F9-A984-F6DF4315822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231231" y="2059781"/>
              <a:ext cx="239713" cy="20939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7" name="Line 25">
              <a:extLst>
                <a:ext uri="{FF2B5EF4-FFF2-40B4-BE49-F238E27FC236}">
                  <a16:creationId xmlns:a16="http://schemas.microsoft.com/office/drawing/2014/main" id="{A69213CB-7284-4690-9423-C92FF8C6DF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36044" y="1986756"/>
              <a:ext cx="239712" cy="209391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8" name="Line 26">
              <a:extLst>
                <a:ext uri="{FF2B5EF4-FFF2-40B4-BE49-F238E27FC236}">
                  <a16:creationId xmlns:a16="http://schemas.microsoft.com/office/drawing/2014/main" id="{92B8F867-93FC-4395-9D95-B9B45DAC4A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012281" y="1928019"/>
              <a:ext cx="239713" cy="209391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8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86AFF27F-4CCA-4290-AFF5-C7B704F63212}"/>
              </a:ext>
            </a:extLst>
          </p:cNvPr>
          <p:cNvSpPr txBox="1"/>
          <p:nvPr/>
        </p:nvSpPr>
        <p:spPr>
          <a:xfrm flipH="1">
            <a:off x="4273822" y="5148468"/>
            <a:ext cx="2107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海洋失去热量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CEA3B90F-BF69-45CD-8E1B-58A206471407}"/>
              </a:ext>
            </a:extLst>
          </p:cNvPr>
          <p:cNvSpPr txBox="1"/>
          <p:nvPr/>
        </p:nvSpPr>
        <p:spPr>
          <a:xfrm>
            <a:off x="4800599" y="3011555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大气获得热量，但没有起作用</a:t>
            </a:r>
            <a:endParaRPr lang="en-US" sz="24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5DF76D3-45C7-4A60-9429-AFF0055C5470}"/>
              </a:ext>
            </a:extLst>
          </p:cNvPr>
          <p:cNvSpPr txBox="1"/>
          <p:nvPr/>
        </p:nvSpPr>
        <p:spPr>
          <a:xfrm>
            <a:off x="1007163" y="3134138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热量的效果得到体现</a:t>
            </a:r>
            <a:endParaRPr lang="en-US" sz="24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719F131-8608-4810-B0DB-3946B790ECB8}"/>
              </a:ext>
            </a:extLst>
          </p:cNvPr>
          <p:cNvSpPr txBox="1"/>
          <p:nvPr/>
        </p:nvSpPr>
        <p:spPr>
          <a:xfrm>
            <a:off x="1282147" y="6112567"/>
            <a:ext cx="6955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海洋失去的和大气得到的在时间和空间上都不同步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354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全球水平衡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55CCA26-C108-481B-B79B-5F80A2C31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65" y="1398859"/>
            <a:ext cx="7630020" cy="486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099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全球水平衡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25CEA4-15B4-4E25-90B5-73B074FF8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222" y="1425747"/>
            <a:ext cx="5708467" cy="519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78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地表水含量和地表径流</a:t>
            </a:r>
            <a:endParaRPr lang="en-US"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8F607155-C5DA-41F2-9FBA-8C2770ACA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183" y="1682176"/>
            <a:ext cx="8382000" cy="450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793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降水</a:t>
            </a:r>
            <a:endParaRPr lang="en-US" dirty="0"/>
          </a:p>
        </p:txBody>
      </p:sp>
      <p:pic>
        <p:nvPicPr>
          <p:cNvPr id="6" name="Picture 2" descr="Image result for evaporation and precipitation">
            <a:extLst>
              <a:ext uri="{FF2B5EF4-FFF2-40B4-BE49-F238E27FC236}">
                <a16:creationId xmlns:a16="http://schemas.microsoft.com/office/drawing/2014/main" id="{C36F9BCE-1924-4B5B-911B-E9FF5AF61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152" y="1622289"/>
            <a:ext cx="6927574" cy="482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0873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蒸发和蒸腾作用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4F6ECC3-4F61-4AB6-8773-3D5087E2A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368" y="1335959"/>
            <a:ext cx="4399980" cy="529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883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蒸发和蒸腾作用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3F32DAF-22B0-41D0-B851-5D92DFF4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193" y="1965619"/>
            <a:ext cx="6116576" cy="15752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77CBBC0-B067-4DED-9C8D-8CCDB6230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891" y="3595249"/>
            <a:ext cx="6064215" cy="10643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CF2D967-963B-4AEE-9A03-4C2D8587A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4799" y="4857041"/>
            <a:ext cx="6252853" cy="156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980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蒸发和蒸腾作用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F5E17A2-4C38-4585-824F-A905E7C61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03" y="1603003"/>
            <a:ext cx="7108556" cy="131735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6FF0B17-8DE4-401F-AFBF-D70EF90D0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109" y="3085289"/>
            <a:ext cx="712922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56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陆地水平衡的年变化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17D24DF-9505-4D9A-ABDB-E18C57C14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604" y="1560245"/>
            <a:ext cx="6137329" cy="469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985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陆地水平衡的年变化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75AFA4-0864-458E-A777-AB96593C8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018" y="1556892"/>
            <a:ext cx="5992678" cy="46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663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全球水平衡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2154643-8B43-4A20-B621-AC85BE9B4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71" y="1608327"/>
            <a:ext cx="7920793" cy="431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88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陆地水平衡的年变化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44B04DA-95AC-4CCB-972A-4791BBD43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952" y="1440820"/>
            <a:ext cx="6426631" cy="494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6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陆地水平衡的年变化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0D3E348-49AE-4232-AD2C-760664235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043" y="1531392"/>
            <a:ext cx="6364637" cy="484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680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陆表水平衡的模拟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B1812A3-93E8-44D5-BB5B-345BED315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011" y="1793159"/>
            <a:ext cx="7095933" cy="150451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B5A6CA1-93A2-4034-A85A-E92C7F302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91" y="3795957"/>
            <a:ext cx="7214803" cy="129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248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陆表水平衡的模拟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CB8E01-8EE6-481D-9E28-7E3C673A1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71" y="1560079"/>
            <a:ext cx="6996031" cy="200997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1A33393-9D9B-40BF-9D7A-35EA6E99B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394" y="4287011"/>
            <a:ext cx="7215144" cy="103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564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陆表水平衡的模拟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5086D9-5B46-4A24-8FBD-11F624B5E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843" y="2369454"/>
            <a:ext cx="6653939" cy="371442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D0AB4CA-9F15-4EDD-9EC0-506012A72C20}"/>
              </a:ext>
            </a:extLst>
          </p:cNvPr>
          <p:cNvSpPr txBox="1"/>
          <p:nvPr/>
        </p:nvSpPr>
        <p:spPr>
          <a:xfrm>
            <a:off x="1245141" y="1568862"/>
            <a:ext cx="590919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《</a:t>
            </a:r>
            <a:r>
              <a:rPr lang="zh-CN" alt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战国策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·</a:t>
            </a:r>
            <a:r>
              <a:rPr lang="zh-CN" alt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秦策五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》</a:t>
            </a:r>
            <a:r>
              <a:rPr lang="zh-CN" alt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：</a:t>
            </a:r>
            <a:endParaRPr lang="en-US" altLang="zh-CN" sz="20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zh-CN" alt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“诗云</a:t>
            </a:r>
            <a:r>
              <a:rPr lang="zh-CN" alt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>：‘</a:t>
            </a:r>
            <a:r>
              <a:rPr lang="zh-CN" alt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行百里者半九十。</a:t>
            </a:r>
            <a:r>
              <a:rPr lang="zh-CN" alt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>’</a:t>
            </a:r>
            <a:r>
              <a:rPr lang="zh-CN" alt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此言末路之难也。”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682162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作业</a:t>
            </a:r>
            <a:endParaRPr lang="en-US" dirty="0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9C0855BC-E05C-4E77-BCE7-F28103A71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zh-CN" altLang="en-US" dirty="0"/>
              <a:t>问题</a:t>
            </a:r>
            <a:r>
              <a:rPr lang="en-US" altLang="zh-CN"/>
              <a:t>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要求：</a:t>
            </a:r>
            <a:endParaRPr lang="en-US" altLang="zh-CN" dirty="0"/>
          </a:p>
          <a:p>
            <a:pPr lvl="1"/>
            <a:r>
              <a:rPr lang="zh-CN" altLang="en-US" dirty="0"/>
              <a:t>最好交电子版</a:t>
            </a:r>
            <a:endParaRPr lang="en-US" altLang="zh-CN" dirty="0"/>
          </a:p>
          <a:p>
            <a:pPr lvl="1"/>
            <a:r>
              <a:rPr lang="zh-CN" altLang="en-US" dirty="0"/>
              <a:t>文件名命名：姓名（中文）</a:t>
            </a:r>
            <a:r>
              <a:rPr lang="en-US" altLang="zh-CN" dirty="0"/>
              <a:t>_</a:t>
            </a:r>
            <a:r>
              <a:rPr lang="zh-CN" altLang="en-US" dirty="0"/>
              <a:t>第</a:t>
            </a:r>
            <a:r>
              <a:rPr lang="en-US" altLang="zh-CN" dirty="0"/>
              <a:t>X</a:t>
            </a:r>
            <a:r>
              <a:rPr lang="zh-CN" altLang="en-US" dirty="0"/>
              <a:t>章</a:t>
            </a:r>
            <a:r>
              <a:rPr lang="en-US" altLang="zh-CN" dirty="0"/>
              <a:t>_MMDDYYYY</a:t>
            </a:r>
            <a:r>
              <a:rPr lang="zh-CN" altLang="en-US" dirty="0"/>
              <a:t>（交作业的日期）</a:t>
            </a:r>
            <a:r>
              <a:rPr lang="en-US" altLang="zh-CN" dirty="0"/>
              <a:t>.docx</a:t>
            </a:r>
          </a:p>
          <a:p>
            <a:pPr lvl="1"/>
            <a:r>
              <a:rPr lang="zh-CN" altLang="en-US" dirty="0"/>
              <a:t>注意美化版面，统一字体、字号、对齐方式、行距、首行缩进等等。</a:t>
            </a:r>
          </a:p>
        </p:txBody>
      </p:sp>
    </p:spTree>
    <p:extLst>
      <p:ext uri="{BB962C8B-B14F-4D97-AF65-F5344CB8AC3E}">
        <p14:creationId xmlns:p14="http://schemas.microsoft.com/office/powerpoint/2010/main" val="3101810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全球水平衡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311CB7-4A24-4BBC-A8D9-8B251BE90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09" y="1792718"/>
            <a:ext cx="8005525" cy="346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80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全球水平衡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912B7D9-7DA9-4436-80D6-62415474A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6" y="1610257"/>
            <a:ext cx="6957371" cy="409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20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全球水平衡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E5B895-202F-4AC3-9002-EBBFAB9B7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766" y="1579756"/>
            <a:ext cx="6657932" cy="185410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ED0C953-F2CB-498F-B03E-4DED592EF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42" y="3653011"/>
            <a:ext cx="6699116" cy="101480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B021E59-784C-4336-B640-324BEB3D7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642" y="4845555"/>
            <a:ext cx="6627686" cy="96185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2F50182-FEB9-4646-A6E1-7CF2393BAA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969" y="5927690"/>
            <a:ext cx="6657786" cy="40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378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全球水平衡：蒸发</a:t>
            </a:r>
            <a:endParaRPr lang="en-US" dirty="0"/>
          </a:p>
        </p:txBody>
      </p:sp>
      <p:pic>
        <p:nvPicPr>
          <p:cNvPr id="8" name="Picture 2" descr="http://oaflux.whoi.edu/images2_flux/EV_50a.jpg">
            <a:extLst>
              <a:ext uri="{FF2B5EF4-FFF2-40B4-BE49-F238E27FC236}">
                <a16:creationId xmlns:a16="http://schemas.microsoft.com/office/drawing/2014/main" id="{11B143A6-8C86-43AE-972E-AC37DD8655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6" t="20720" r="9102" b="19820"/>
          <a:stretch/>
        </p:blipFill>
        <p:spPr bwMode="auto">
          <a:xfrm>
            <a:off x="778000" y="1628061"/>
            <a:ext cx="7364897" cy="453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2226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全球水平衡：潜热通量</a:t>
            </a:r>
            <a:endParaRPr lang="en-US" dirty="0"/>
          </a:p>
        </p:txBody>
      </p:sp>
      <p:pic>
        <p:nvPicPr>
          <p:cNvPr id="4" name="Picture 2" descr="Image result for mean latent heat flux">
            <a:extLst>
              <a:ext uri="{FF2B5EF4-FFF2-40B4-BE49-F238E27FC236}">
                <a16:creationId xmlns:a16="http://schemas.microsoft.com/office/drawing/2014/main" id="{6488AFE3-FDF0-40BD-A3B6-423E4C8B3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88" y="1451156"/>
            <a:ext cx="7187075" cy="4823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5807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全球水平衡：降水与潜热释放</a:t>
            </a:r>
            <a:endParaRPr lang="en-US" dirty="0"/>
          </a:p>
        </p:txBody>
      </p:sp>
      <p:pic>
        <p:nvPicPr>
          <p:cNvPr id="5" name="Picture 2" descr="Image result for mean precipitation">
            <a:extLst>
              <a:ext uri="{FF2B5EF4-FFF2-40B4-BE49-F238E27FC236}">
                <a16:creationId xmlns:a16="http://schemas.microsoft.com/office/drawing/2014/main" id="{BB6B8C52-FEA7-4B5A-A1E9-2D197FFF6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263" y="1751951"/>
            <a:ext cx="8038662" cy="4541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690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AD52046F-2318-44C2-85BB-5F52D9E9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 dirty="0"/>
              <a:t>降水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2C59DF-8901-46D9-8636-6812148BB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842" y="701792"/>
            <a:ext cx="4711686" cy="241105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E7B196A-54F0-4941-94EE-CF0F2328A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884" y="3448784"/>
            <a:ext cx="4624488" cy="23002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35EAF85-EEA1-4AC9-AA53-2F39B7F9C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5824" y="3534354"/>
            <a:ext cx="4268176" cy="211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337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6350</TotalTime>
  <Words>188</Words>
  <Application>Microsoft Office PowerPoint</Application>
  <PresentationFormat>全屏显示(4:3)</PresentationFormat>
  <Paragraphs>40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宋体</vt:lpstr>
      <vt:lpstr>Arial</vt:lpstr>
      <vt:lpstr>Calibri</vt:lpstr>
      <vt:lpstr>Calibri Light</vt:lpstr>
      <vt:lpstr>Tahoma</vt:lpstr>
      <vt:lpstr>Office 主题</vt:lpstr>
      <vt:lpstr>第五章  全球水循环</vt:lpstr>
      <vt:lpstr>全球水平衡</vt:lpstr>
      <vt:lpstr>全球水平衡</vt:lpstr>
      <vt:lpstr>全球水平衡</vt:lpstr>
      <vt:lpstr>全球水平衡</vt:lpstr>
      <vt:lpstr>全球水平衡：蒸发</vt:lpstr>
      <vt:lpstr>全球水平衡：潜热通量</vt:lpstr>
      <vt:lpstr>全球水平衡：降水与潜热释放</vt:lpstr>
      <vt:lpstr>降水</vt:lpstr>
      <vt:lpstr>PowerPoint 演示文稿</vt:lpstr>
      <vt:lpstr>全球水平衡</vt:lpstr>
      <vt:lpstr>全球水平衡</vt:lpstr>
      <vt:lpstr>地表水含量和地表径流</vt:lpstr>
      <vt:lpstr>降水</vt:lpstr>
      <vt:lpstr>蒸发和蒸腾作用</vt:lpstr>
      <vt:lpstr>蒸发和蒸腾作用</vt:lpstr>
      <vt:lpstr>蒸发和蒸腾作用</vt:lpstr>
      <vt:lpstr>陆地水平衡的年变化</vt:lpstr>
      <vt:lpstr>陆地水平衡的年变化</vt:lpstr>
      <vt:lpstr>陆地水平衡的年变化</vt:lpstr>
      <vt:lpstr>陆地水平衡的年变化</vt:lpstr>
      <vt:lpstr>陆表水平衡的模拟</vt:lpstr>
      <vt:lpstr>陆表水平衡的模拟</vt:lpstr>
      <vt:lpstr>陆表水平衡的模拟</vt:lpstr>
      <vt:lpstr>作业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Geophysical Fluid Dynamics (GFD)</dc:title>
  <dc:creator>LEI ZHOU</dc:creator>
  <cp:lastModifiedBy>ZHOU LEI</cp:lastModifiedBy>
  <cp:revision>434</cp:revision>
  <dcterms:created xsi:type="dcterms:W3CDTF">2018-01-06T23:41:24Z</dcterms:created>
  <dcterms:modified xsi:type="dcterms:W3CDTF">2022-01-31T17:37:34Z</dcterms:modified>
</cp:coreProperties>
</file>

<file path=docProps/thumbnail.jpeg>
</file>